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77" autoAdjust="0"/>
    <p:restoredTop sz="94660"/>
  </p:normalViewPr>
  <p:slideViewPr>
    <p:cSldViewPr>
      <p:cViewPr>
        <p:scale>
          <a:sx n="70" d="100"/>
          <a:sy n="70" d="100"/>
        </p:scale>
        <p:origin x="-133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414191-9AA7-4B13-89DE-1AB2B17D0EB5}" type="datetimeFigureOut">
              <a:rPr lang="it-IT" smtClean="0"/>
              <a:pPr/>
              <a:t>14/12/2016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A44178-3995-4E54-8A95-7E4F8024D8AF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000" dirty="0" smtClean="0"/>
              <a:t>SEII – </a:t>
            </a:r>
            <a:r>
              <a:rPr lang="it-IT" sz="4000" dirty="0" err="1" smtClean="0"/>
              <a:t>PowerEnJoy</a:t>
            </a:r>
            <a:r>
              <a:rPr lang="it-IT" sz="4000" dirty="0" smtClean="0"/>
              <a:t/>
            </a:r>
            <a:br>
              <a:rPr lang="it-IT" sz="4000" dirty="0" smtClean="0"/>
            </a:br>
            <a:r>
              <a:rPr lang="it-IT" dirty="0" smtClean="0"/>
              <a:t>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Nardo Loris</a:t>
            </a:r>
          </a:p>
          <a:p>
            <a:r>
              <a:rPr lang="it-IT" dirty="0" err="1" smtClean="0"/>
              <a:t>Osio</a:t>
            </a:r>
            <a:r>
              <a:rPr lang="it-IT" dirty="0" smtClean="0"/>
              <a:t> Alberto</a:t>
            </a:r>
          </a:p>
          <a:p>
            <a:endParaRPr lang="it-IT" dirty="0" smtClean="0"/>
          </a:p>
          <a:p>
            <a:r>
              <a:rPr lang="it-IT" dirty="0" smtClean="0"/>
              <a:t>14/12/2016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User</a:t>
            </a:r>
            <a:r>
              <a:rPr lang="it-IT" dirty="0" smtClean="0"/>
              <a:t> interface design</a:t>
            </a:r>
            <a:endParaRPr lang="it-IT" dirty="0"/>
          </a:p>
        </p:txBody>
      </p:sp>
      <p:pic>
        <p:nvPicPr>
          <p:cNvPr id="4" name="Segnaposto contenuto 3" descr="ux-us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9" y="2071678"/>
            <a:ext cx="9059922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hlinkClick r:id="rId2" action="ppaction://hlinksldjump"/>
              </a:rPr>
              <a:t>Overall </a:t>
            </a:r>
            <a:r>
              <a:rPr lang="it-IT" dirty="0" err="1" smtClean="0">
                <a:hlinkClick r:id="rId2" action="ppaction://hlinksldjump"/>
              </a:rPr>
              <a:t>architecture</a:t>
            </a:r>
            <a:endParaRPr lang="it-IT" dirty="0" smtClean="0"/>
          </a:p>
          <a:p>
            <a:r>
              <a:rPr lang="it-IT" dirty="0" smtClean="0">
                <a:hlinkClick r:id="rId3" action="ppaction://hlinksldjump"/>
              </a:rPr>
              <a:t>Database schema</a:t>
            </a:r>
            <a:endParaRPr lang="it-IT" dirty="0" smtClean="0"/>
          </a:p>
          <a:p>
            <a:r>
              <a:rPr lang="it-IT" dirty="0" err="1" smtClean="0">
                <a:hlinkClick r:id="rId4" action="ppaction://hlinksldjump"/>
              </a:rPr>
              <a:t>Detailed</a:t>
            </a:r>
            <a:r>
              <a:rPr lang="it-IT" dirty="0" smtClean="0">
                <a:hlinkClick r:id="rId4" action="ppaction://hlinksldjump"/>
              </a:rPr>
              <a:t> </a:t>
            </a:r>
            <a:r>
              <a:rPr lang="it-IT" dirty="0" err="1" smtClean="0">
                <a:hlinkClick r:id="rId4" action="ppaction://hlinksldjump"/>
              </a:rPr>
              <a:t>architecture</a:t>
            </a:r>
            <a:endParaRPr lang="it-IT" dirty="0" smtClean="0"/>
          </a:p>
          <a:p>
            <a:r>
              <a:rPr lang="it-IT" dirty="0" err="1" smtClean="0">
                <a:hlinkClick r:id="rId5" action="ppaction://hlinksldjump"/>
              </a:rPr>
              <a:t>Component</a:t>
            </a:r>
            <a:r>
              <a:rPr lang="it-IT" dirty="0" smtClean="0">
                <a:hlinkClick r:id="rId5" action="ppaction://hlinksldjump"/>
              </a:rPr>
              <a:t> </a:t>
            </a:r>
            <a:r>
              <a:rPr lang="it-IT" dirty="0" err="1" smtClean="0">
                <a:hlinkClick r:id="rId5" action="ppaction://hlinksldjump"/>
              </a:rPr>
              <a:t>interfaces</a:t>
            </a:r>
            <a:endParaRPr lang="it-IT" dirty="0" smtClean="0"/>
          </a:p>
          <a:p>
            <a:r>
              <a:rPr lang="it-IT" dirty="0" err="1" smtClean="0">
                <a:hlinkClick r:id="rId6" action="ppaction://hlinksldjump"/>
              </a:rPr>
              <a:t>Deployment</a:t>
            </a:r>
            <a:endParaRPr lang="it-IT" dirty="0" smtClean="0"/>
          </a:p>
          <a:p>
            <a:r>
              <a:rPr lang="it-IT" dirty="0" err="1" smtClean="0">
                <a:hlinkClick r:id="rId7" action="ppaction://hlinksldjump"/>
              </a:rPr>
              <a:t>Runtime</a:t>
            </a:r>
            <a:r>
              <a:rPr lang="it-IT" dirty="0" smtClean="0">
                <a:hlinkClick r:id="rId7" action="ppaction://hlinksldjump"/>
              </a:rPr>
              <a:t> </a:t>
            </a:r>
            <a:r>
              <a:rPr lang="it-IT" dirty="0" err="1" smtClean="0">
                <a:hlinkClick r:id="rId7" action="ppaction://hlinksldjump"/>
              </a:rPr>
              <a:t>views</a:t>
            </a:r>
            <a:endParaRPr lang="it-IT" dirty="0" smtClean="0"/>
          </a:p>
          <a:p>
            <a:r>
              <a:rPr lang="it-IT" dirty="0" err="1" smtClean="0">
                <a:hlinkClick r:id="rId8" action="ppaction://hlinksldjump"/>
              </a:rPr>
              <a:t>User</a:t>
            </a:r>
            <a:r>
              <a:rPr lang="it-IT" dirty="0" smtClean="0">
                <a:hlinkClick r:id="rId8" action="ppaction://hlinksldjump"/>
              </a:rPr>
              <a:t> interface design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Overall </a:t>
            </a:r>
            <a:r>
              <a:rPr lang="it-IT" dirty="0" err="1" smtClean="0"/>
              <a:t>architecture</a:t>
            </a:r>
            <a:endParaRPr lang="it-IT" dirty="0"/>
          </a:p>
        </p:txBody>
      </p:sp>
      <p:pic>
        <p:nvPicPr>
          <p:cNvPr id="4" name="Segnaposto contenuto 3" descr="compdia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158206"/>
            <a:ext cx="7258050" cy="3943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Database schema</a:t>
            </a:r>
            <a:endParaRPr lang="it-IT" dirty="0"/>
          </a:p>
        </p:txBody>
      </p:sp>
      <p:pic>
        <p:nvPicPr>
          <p:cNvPr id="4" name="Segnaposto contenuto 3" descr="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82" y="1935163"/>
            <a:ext cx="688983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Detailed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/>
          </a:p>
        </p:txBody>
      </p:sp>
      <p:pic>
        <p:nvPicPr>
          <p:cNvPr id="4" name="Segnaposto contenuto 3" descr="servcom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7870"/>
            <a:ext cx="8229600" cy="38640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Component</a:t>
            </a:r>
            <a:r>
              <a:rPr lang="it-IT" dirty="0" smtClean="0"/>
              <a:t> </a:t>
            </a:r>
            <a:r>
              <a:rPr lang="it-IT" dirty="0" err="1" smtClean="0"/>
              <a:t>interfaces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RESTful</a:t>
            </a:r>
            <a:r>
              <a:rPr lang="it-IT" dirty="0" smtClean="0"/>
              <a:t> </a:t>
            </a:r>
            <a:r>
              <a:rPr lang="it-IT" dirty="0" err="1" smtClean="0"/>
              <a:t>APIs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it-IT" dirty="0" err="1" smtClean="0"/>
              <a:t>Messages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2128846"/>
          </a:xfrm>
        </p:spPr>
        <p:txBody>
          <a:bodyPr>
            <a:noAutofit/>
          </a:bodyPr>
          <a:lstStyle/>
          <a:p>
            <a:r>
              <a:rPr lang="en-US" sz="1100" dirty="0" smtClean="0"/>
              <a:t>Messages are exchanged using a protocol based on TCP TLS.</a:t>
            </a:r>
          </a:p>
          <a:p>
            <a:r>
              <a:rPr lang="en-US" sz="1100" b="1" dirty="0" smtClean="0"/>
              <a:t>Unlock</a:t>
            </a:r>
          </a:p>
          <a:p>
            <a:pPr>
              <a:buNone/>
            </a:pPr>
            <a:r>
              <a:rPr lang="en-US" sz="1100" dirty="0" smtClean="0"/>
              <a:t>	This message is sent by management system to the car system in order to unlock the car. This message has no parameters</a:t>
            </a:r>
          </a:p>
          <a:p>
            <a:endParaRPr lang="en-US" sz="1100" dirty="0" smtClean="0"/>
          </a:p>
          <a:p>
            <a:r>
              <a:rPr lang="en-US" sz="1100" b="1" dirty="0" err="1" smtClean="0"/>
              <a:t>StatusReport</a:t>
            </a:r>
            <a:endParaRPr lang="en-US" sz="1100" b="1" dirty="0" smtClean="0"/>
          </a:p>
          <a:p>
            <a:pPr>
              <a:buNone/>
            </a:pPr>
            <a:r>
              <a:rPr lang="en-US" sz="1100" dirty="0" smtClean="0"/>
              <a:t>	This message is sent by the car system, to communicate variations of the car status. It is sent immediately after the status or the number of passengers change or the </a:t>
            </a:r>
            <a:r>
              <a:rPr lang="en-US" sz="1100" dirty="0" err="1" smtClean="0"/>
              <a:t>batteryLevel</a:t>
            </a:r>
            <a:r>
              <a:rPr lang="en-US" sz="1100" dirty="0" smtClean="0"/>
              <a:t> drops more than 5% or the </a:t>
            </a:r>
            <a:r>
              <a:rPr lang="en-US" sz="1100" dirty="0" err="1" smtClean="0"/>
              <a:t>batteryLevel</a:t>
            </a:r>
            <a:r>
              <a:rPr lang="en-US" sz="1100" dirty="0" smtClean="0"/>
              <a:t> reaches its minimum or maximum value, or every 15 minutes if the </a:t>
            </a:r>
            <a:r>
              <a:rPr lang="en-US" sz="1100" dirty="0" err="1" smtClean="0"/>
              <a:t>batteryLevel</a:t>
            </a:r>
            <a:r>
              <a:rPr lang="en-US" sz="1100" dirty="0" smtClean="0"/>
              <a:t> changes by less than 5% and nothing else happens in the meantime.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90276"/>
            <a:ext cx="3220918" cy="446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4714876" y="5286388"/>
          <a:ext cx="4064000" cy="142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285752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Field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Type</a:t>
                      </a:r>
                      <a:endParaRPr lang="it-IT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batteryLevel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Float</a:t>
                      </a:r>
                      <a:endParaRPr lang="it-IT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status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CarStatus</a:t>
                      </a:r>
                      <a:endParaRPr lang="it-IT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passengers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Integer</a:t>
                      </a:r>
                      <a:endParaRPr lang="it-IT" sz="1200" dirty="0" smtClean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it-IT" sz="1200" smtClean="0"/>
                        <a:t>position 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Position</a:t>
                      </a:r>
                      <a:endParaRPr lang="it-IT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Deployment</a:t>
            </a:r>
            <a:endParaRPr lang="it-IT" dirty="0"/>
          </a:p>
        </p:txBody>
      </p:sp>
      <p:pic>
        <p:nvPicPr>
          <p:cNvPr id="4" name="Segnaposto contenuto 3" descr="deplo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710" y="1935163"/>
            <a:ext cx="471458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000" dirty="0" err="1" smtClean="0"/>
              <a:t>Sequence</a:t>
            </a:r>
            <a:r>
              <a:rPr lang="it-IT" sz="5000" dirty="0" smtClean="0"/>
              <a:t> </a:t>
            </a:r>
            <a:r>
              <a:rPr lang="it-IT" sz="5000" dirty="0" err="1" smtClean="0"/>
              <a:t>diagram</a:t>
            </a:r>
            <a:r>
              <a:rPr lang="it-IT" sz="5000" dirty="0" smtClean="0"/>
              <a:t> - </a:t>
            </a:r>
            <a:r>
              <a:rPr lang="it-IT" sz="5000" dirty="0" err="1" smtClean="0"/>
              <a:t>Car</a:t>
            </a:r>
            <a:r>
              <a:rPr lang="it-IT" sz="5000" dirty="0" smtClean="0"/>
              <a:t> </a:t>
            </a:r>
            <a:r>
              <a:rPr lang="it-IT" sz="5000" dirty="0" err="1" smtClean="0"/>
              <a:t>unlock</a:t>
            </a:r>
            <a:endParaRPr lang="it-IT" sz="5000" dirty="0"/>
          </a:p>
        </p:txBody>
      </p:sp>
      <p:pic>
        <p:nvPicPr>
          <p:cNvPr id="12" name="Segnaposto contenuto 11" descr="seq_unlo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695" y="1715944"/>
            <a:ext cx="6786610" cy="52064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000" dirty="0" err="1" smtClean="0"/>
              <a:t>Sequence</a:t>
            </a:r>
            <a:r>
              <a:rPr lang="it-IT" sz="5000" dirty="0" smtClean="0"/>
              <a:t> </a:t>
            </a:r>
            <a:r>
              <a:rPr lang="it-IT" sz="5000" dirty="0" err="1" smtClean="0"/>
              <a:t>diagram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5000" dirty="0" smtClean="0"/>
              <a:t>Ride </a:t>
            </a:r>
            <a:r>
              <a:rPr lang="it-IT" sz="5000" dirty="0" err="1" smtClean="0"/>
              <a:t>initialization</a:t>
            </a:r>
            <a:endParaRPr lang="it-IT" sz="5000" dirty="0"/>
          </a:p>
        </p:txBody>
      </p:sp>
      <p:pic>
        <p:nvPicPr>
          <p:cNvPr id="6" name="Segnaposto contenuto 5" descr="seq_rideini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863" y="1754815"/>
            <a:ext cx="7214274" cy="51031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Personalizzato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</TotalTime>
  <Words>69</Words>
  <Application>Microsoft Office PowerPoint</Application>
  <PresentationFormat>Presentazione su schermo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Equinozio</vt:lpstr>
      <vt:lpstr>SEII – PowerEnJoy Design Document</vt:lpstr>
      <vt:lpstr>Table of contents</vt:lpstr>
      <vt:lpstr>Overall architecture</vt:lpstr>
      <vt:lpstr>Database schema</vt:lpstr>
      <vt:lpstr>Detailed architecture</vt:lpstr>
      <vt:lpstr>Component interfaces</vt:lpstr>
      <vt:lpstr>Deployment</vt:lpstr>
      <vt:lpstr>Sequence diagram - Car unlock</vt:lpstr>
      <vt:lpstr>Sequence diagram Ride initialization</vt:lpstr>
      <vt:lpstr>User interface design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SEII – PowerEnJoy Design Document</dc:title>
  <dc:creator>Alberto</dc:creator>
  <cp:lastModifiedBy>Alberto</cp:lastModifiedBy>
  <cp:revision>13</cp:revision>
  <dcterms:created xsi:type="dcterms:W3CDTF">2016-12-12T18:09:08Z</dcterms:created>
  <dcterms:modified xsi:type="dcterms:W3CDTF">2016-12-14T08:56:32Z</dcterms:modified>
</cp:coreProperties>
</file>