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6858000" cy="9144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1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9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3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7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7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0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0A80-0DA6-40B0-821D-11C081FC5A38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0CE1-021C-4C83-A7CA-29DBADEFE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5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xpert.seoul-tech.com/member/fwd/mypage/exper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xpert.seoul-tech.com/member/fwd/mypage/exper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xpert.seoul-tech.com/member/fwd/mypage/exper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xpert.seoul-tech.com/admin/fwd/reception/match/main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xpert.seoul-tech.com/admin/fwd/reception/match/main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rnd.seoul-tech.com/member/fwd/reception/match/consultingDetail?announcement_id=64&amp;reception_id=7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rnd.seoul-tech.com/admin/fwd/reception/match/consultingDetail?reception_id=77&amp;announcement_id=6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rnd.seoul-tech.com/admin/fwd/reception/match/consultingDetail?reception_id=77&amp;announcement_id=6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rnd.seoul-tech.com/member/fwd/reception/mai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FB77D3-5B94-45FF-B10F-4C056916EEC1}"/>
              </a:ext>
            </a:extLst>
          </p:cNvPr>
          <p:cNvSpPr txBox="1"/>
          <p:nvPr/>
        </p:nvSpPr>
        <p:spPr>
          <a:xfrm>
            <a:off x="912125" y="1639229"/>
            <a:ext cx="5033749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신기술접수소 </a:t>
            </a:r>
            <a:r>
              <a:rPr lang="ko-KR" altLang="en-US" sz="2000" dirty="0" err="1"/>
              <a:t>사업평가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〮관리시스템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매뉴얼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2310458" y="6597805"/>
            <a:ext cx="2237087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2021.11.18._ver.1.0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err="1"/>
              <a:t>이노싱크컨설팅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117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회원가입 </a:t>
            </a:r>
            <a:r>
              <a:rPr lang="en-US" altLang="ko-KR" sz="1200" dirty="0"/>
              <a:t>&gt; </a:t>
            </a:r>
            <a:r>
              <a:rPr lang="ko-KR" altLang="en-US" sz="1200" dirty="0"/>
              <a:t>정보입력 후 등록버튼 눌렀을 때 </a:t>
            </a:r>
            <a:r>
              <a:rPr lang="ko-KR" altLang="en-US" sz="1200" dirty="0" err="1"/>
              <a:t>팝업창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314628" y="4287598"/>
            <a:ext cx="4963471" cy="2541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맨 마지막 단계에서 정보입력 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등록버튼 눌렀을 때 </a:t>
            </a:r>
            <a:r>
              <a:rPr lang="ko-KR" altLang="en-US" sz="1200" dirty="0" err="1">
                <a:solidFill>
                  <a:schemeClr val="tx1"/>
                </a:solidFill>
              </a:rPr>
              <a:t>팝업창</a:t>
            </a:r>
            <a:r>
              <a:rPr lang="ko-KR" altLang="en-US" sz="1200" dirty="0">
                <a:solidFill>
                  <a:schemeClr val="tx1"/>
                </a:solidFill>
              </a:rPr>
              <a:t> 타이틀 문구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중복안내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회원가입 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5A93C-539F-44DE-A100-46784CAD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1751396"/>
            <a:ext cx="6305106" cy="183431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6AC23C-BA31-48F8-A63C-03F1B52ED1CB}"/>
              </a:ext>
            </a:extLst>
          </p:cNvPr>
          <p:cNvSpPr/>
          <p:nvPr/>
        </p:nvSpPr>
        <p:spPr>
          <a:xfrm>
            <a:off x="1699436" y="2044441"/>
            <a:ext cx="1096928" cy="432946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B00EC8-446B-4A17-8312-612162C5E54F}"/>
              </a:ext>
            </a:extLst>
          </p:cNvPr>
          <p:cNvSpPr/>
          <p:nvPr/>
        </p:nvSpPr>
        <p:spPr>
          <a:xfrm>
            <a:off x="1610227" y="1944079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4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58037" y="676508"/>
            <a:ext cx="3687549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http://expert.seoul-tech.com/member/fwd/home/main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전문가 </a:t>
            </a:r>
            <a:r>
              <a:rPr lang="en-US" altLang="ko-KR" sz="1200" dirty="0"/>
              <a:t>&gt; </a:t>
            </a:r>
            <a:r>
              <a:rPr lang="ko-KR" altLang="en-US" sz="1200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314628" y="4776698"/>
            <a:ext cx="4963471" cy="2541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전문가로 로그인을 하면 전문가는 연구자나 평가위원과는 다르므로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전문가를 위한 별도의 페이지만 </a:t>
            </a:r>
            <a:r>
              <a:rPr lang="ko-KR" altLang="en-US" sz="12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좋을것</a:t>
            </a:r>
            <a:r>
              <a:rPr lang="ko-KR" altLang="en-US" sz="1200" dirty="0">
                <a:solidFill>
                  <a:schemeClr val="tx1"/>
                </a:solidFill>
              </a:rPr>
              <a:t> 같습니다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현재는 연구자와 마찬가지로 사업공고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간편메뉴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사업현황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나의수행과제현황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영역이 나오고 맨 아래쪽에 위에 첨부한 이미지와 같이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희망 전문가 요청 사업</a:t>
            </a:r>
            <a:r>
              <a:rPr lang="en-US" altLang="ko-KR" sz="1200" dirty="0">
                <a:solidFill>
                  <a:schemeClr val="tx1"/>
                </a:solidFill>
              </a:rPr>
              <a:t>“ </a:t>
            </a:r>
            <a:r>
              <a:rPr lang="ko-KR" altLang="en-US" sz="1200" dirty="0">
                <a:solidFill>
                  <a:schemeClr val="tx1"/>
                </a:solidFill>
              </a:rPr>
              <a:t>영역이 나옵니다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희망 전문가 요청 사업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</a:rPr>
              <a:t> 영역만 노출하게 수정 바랍니다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F9ADCE-D2DB-4B09-910D-EA8FDB98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1274589"/>
            <a:ext cx="6590370" cy="2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3904339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http://expert.seoul-tech.com/member/fwd/mypage/expert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전문가 계정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ID : Jupiter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PW : 1111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전문가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&gt; </a:t>
            </a:r>
            <a:r>
              <a:rPr lang="ko-KR" altLang="en-US" sz="1200" dirty="0"/>
              <a:t>전문가 참여현황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314628" y="6402064"/>
            <a:ext cx="3587521" cy="8493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필터링 기능 안됨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ED247-E137-4144-A31A-A48A1B11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2358975"/>
            <a:ext cx="6590370" cy="38093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D2C954A-4DE8-4EFA-953F-82D81FB050C6}"/>
              </a:ext>
            </a:extLst>
          </p:cNvPr>
          <p:cNvSpPr/>
          <p:nvPr/>
        </p:nvSpPr>
        <p:spPr>
          <a:xfrm>
            <a:off x="314628" y="2459336"/>
            <a:ext cx="6228743" cy="634737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AF9AED-FBD3-425D-9008-3F2A25173D67}"/>
              </a:ext>
            </a:extLst>
          </p:cNvPr>
          <p:cNvSpPr/>
          <p:nvPr/>
        </p:nvSpPr>
        <p:spPr>
          <a:xfrm>
            <a:off x="250830" y="2358975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2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3904339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http://expert.seoul-tech.com/member/fwd/mypage/expert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전문가 계정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ID : Jupiter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PW : 1111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전문가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&gt; </a:t>
            </a:r>
            <a:r>
              <a:rPr lang="ko-KR" altLang="en-US" sz="1200" dirty="0"/>
              <a:t>전문가 참여현황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314628" y="6402064"/>
            <a:ext cx="5629032" cy="15565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tx1"/>
                </a:solidFill>
              </a:rPr>
              <a:t>미참여</a:t>
            </a:r>
            <a:r>
              <a:rPr lang="ko-KR" altLang="en-US" sz="1200" dirty="0">
                <a:solidFill>
                  <a:schemeClr val="tx1"/>
                </a:solidFill>
              </a:rPr>
              <a:t> 상태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tx1"/>
                </a:solidFill>
              </a:rPr>
              <a:t>공고명</a:t>
            </a:r>
            <a:r>
              <a:rPr lang="ko-KR" altLang="en-US" sz="1200" dirty="0">
                <a:solidFill>
                  <a:schemeClr val="tx1"/>
                </a:solidFill>
              </a:rPr>
              <a:t> 눌러서 상세페이지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상세페이지 하단에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] [</a:t>
            </a:r>
            <a:r>
              <a:rPr lang="ko-KR" altLang="en-US" sz="1200" dirty="0" err="1">
                <a:solidFill>
                  <a:schemeClr val="tx1"/>
                </a:solidFill>
              </a:rPr>
              <a:t>미참여</a:t>
            </a:r>
            <a:r>
              <a:rPr lang="en-US" altLang="ko-KR" sz="1200" dirty="0">
                <a:solidFill>
                  <a:schemeClr val="tx1"/>
                </a:solidFill>
              </a:rPr>
              <a:t>] [</a:t>
            </a:r>
            <a:r>
              <a:rPr lang="ko-KR" altLang="en-US" sz="1200" dirty="0">
                <a:solidFill>
                  <a:schemeClr val="tx1"/>
                </a:solidFill>
              </a:rPr>
              <a:t>참여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버튼이 계속 노출되어 참여상태를 변경할 수 있음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참여의사를 밝힌 이후에는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버튼만 노출되도록 수정 필요함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ED247-E137-4144-A31A-A48A1B11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2358975"/>
            <a:ext cx="6590370" cy="38093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D2C954A-4DE8-4EFA-953F-82D81FB050C6}"/>
              </a:ext>
            </a:extLst>
          </p:cNvPr>
          <p:cNvSpPr/>
          <p:nvPr/>
        </p:nvSpPr>
        <p:spPr>
          <a:xfrm>
            <a:off x="5943660" y="3926630"/>
            <a:ext cx="780525" cy="334098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AF9AED-FBD3-425D-9008-3F2A25173D67}"/>
              </a:ext>
            </a:extLst>
          </p:cNvPr>
          <p:cNvSpPr/>
          <p:nvPr/>
        </p:nvSpPr>
        <p:spPr>
          <a:xfrm>
            <a:off x="5879862" y="3826268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2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3904339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http://expert.seoul-tech.com/member/fwd/mypage/expert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전문가 계정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ID : Jupiter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PW : 1111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전문가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&gt; </a:t>
            </a:r>
            <a:r>
              <a:rPr lang="ko-KR" altLang="en-US" sz="1200" dirty="0"/>
              <a:t>전문가 참여현황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82730" y="5423866"/>
            <a:ext cx="5937316" cy="2563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tx1"/>
                </a:solidFill>
              </a:rPr>
              <a:t>공고명</a:t>
            </a:r>
            <a:r>
              <a:rPr lang="ko-KR" altLang="en-US" sz="1200" dirty="0">
                <a:solidFill>
                  <a:schemeClr val="tx1"/>
                </a:solidFill>
              </a:rPr>
              <a:t> 눌러서 상세페이지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상세페이지 하단에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] [</a:t>
            </a:r>
            <a:r>
              <a:rPr lang="ko-KR" altLang="en-US" sz="1200" dirty="0" err="1">
                <a:solidFill>
                  <a:schemeClr val="tx1"/>
                </a:solidFill>
              </a:rPr>
              <a:t>미참여</a:t>
            </a:r>
            <a:r>
              <a:rPr lang="en-US" altLang="ko-KR" sz="1200" dirty="0">
                <a:solidFill>
                  <a:schemeClr val="tx1"/>
                </a:solidFill>
              </a:rPr>
              <a:t>] [</a:t>
            </a:r>
            <a:r>
              <a:rPr lang="ko-KR" altLang="en-US" sz="1200" dirty="0">
                <a:solidFill>
                  <a:schemeClr val="tx1"/>
                </a:solidFill>
              </a:rPr>
              <a:t>참여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버튼으로 참여의사를 반영함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 err="1">
                <a:solidFill>
                  <a:schemeClr val="tx1"/>
                </a:solidFill>
              </a:rPr>
              <a:t>미참여</a:t>
            </a:r>
            <a:r>
              <a:rPr lang="en-US" altLang="ko-KR" sz="1200" dirty="0">
                <a:solidFill>
                  <a:schemeClr val="tx1"/>
                </a:solidFill>
              </a:rPr>
              <a:t>], [</a:t>
            </a:r>
            <a:r>
              <a:rPr lang="ko-KR" altLang="en-US" sz="1200" dirty="0">
                <a:solidFill>
                  <a:schemeClr val="tx1"/>
                </a:solidFill>
              </a:rPr>
              <a:t>참여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버튼 선택 시 </a:t>
            </a:r>
            <a:r>
              <a:rPr lang="ko-KR" altLang="en-US" sz="1200" dirty="0" err="1">
                <a:solidFill>
                  <a:schemeClr val="tx1"/>
                </a:solidFill>
              </a:rPr>
              <a:t>팝업창</a:t>
            </a:r>
            <a:r>
              <a:rPr lang="ko-KR" altLang="en-US" sz="1200" dirty="0">
                <a:solidFill>
                  <a:schemeClr val="tx1"/>
                </a:solidFill>
              </a:rPr>
              <a:t> 띄우는데 팝업창이 동일함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참여와 미참여의 경우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각각 문구를 다르게 하여 의사 반영이 되는 것을 명확하게 해 </a:t>
            </a:r>
            <a:r>
              <a:rPr lang="ko-KR" altLang="en-US" sz="1200" dirty="0" err="1">
                <a:solidFill>
                  <a:schemeClr val="tx1"/>
                </a:solidFill>
              </a:rPr>
              <a:t>주는게</a:t>
            </a:r>
            <a:r>
              <a:rPr lang="ko-KR" altLang="en-US" sz="1200" dirty="0">
                <a:solidFill>
                  <a:schemeClr val="tx1"/>
                </a:solidFill>
              </a:rPr>
              <a:t> 좋음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아래 참고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미참여일 경우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참여 여부를 </a:t>
            </a:r>
            <a:r>
              <a:rPr lang="en-US" altLang="ko-KR" sz="1200" b="1" dirty="0">
                <a:solidFill>
                  <a:schemeClr val="accent1"/>
                </a:solidFill>
              </a:rPr>
              <a:t>[</a:t>
            </a:r>
            <a:r>
              <a:rPr lang="ko-KR" altLang="en-US" sz="1200" b="1" dirty="0" err="1">
                <a:solidFill>
                  <a:schemeClr val="accent1"/>
                </a:solidFill>
              </a:rPr>
              <a:t>미참여</a:t>
            </a:r>
            <a:r>
              <a:rPr lang="en-US" altLang="ko-KR" sz="1200" b="1" dirty="0">
                <a:solidFill>
                  <a:schemeClr val="accent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로 반영합니다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참여일 경우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참여 여부를 </a:t>
            </a:r>
            <a:r>
              <a:rPr lang="en-US" altLang="ko-KR" sz="1200" b="1" dirty="0">
                <a:solidFill>
                  <a:schemeClr val="accent1"/>
                </a:solidFill>
              </a:rPr>
              <a:t>[</a:t>
            </a:r>
            <a:r>
              <a:rPr lang="ko-KR" altLang="en-US" sz="1200" b="1" dirty="0">
                <a:solidFill>
                  <a:schemeClr val="accent1"/>
                </a:solidFill>
              </a:rPr>
              <a:t>참여</a:t>
            </a:r>
            <a:r>
              <a:rPr lang="en-US" altLang="ko-KR" sz="1200" b="1" dirty="0">
                <a:solidFill>
                  <a:schemeClr val="accent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로 반영합니다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0DC1BE-97FA-42BB-8EB9-063AB6AA3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2387115"/>
            <a:ext cx="6590370" cy="24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4230197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http://expert.seoul-tech.com/admin/fwd/reception/match/main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접수목록에서 회신 수</a:t>
            </a:r>
            <a:r>
              <a:rPr lang="en-US" altLang="ko-KR" sz="1200" dirty="0"/>
              <a:t>, </a:t>
            </a:r>
            <a:r>
              <a:rPr lang="ko-KR" altLang="en-US" sz="1200" dirty="0"/>
              <a:t>참여 수 </a:t>
            </a:r>
            <a:r>
              <a:rPr lang="ko-KR" altLang="en-US" sz="1200" dirty="0" err="1"/>
              <a:t>반영안되고</a:t>
            </a:r>
            <a:r>
              <a:rPr lang="ko-KR" altLang="en-US" sz="1200" dirty="0"/>
              <a:t> 있음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접수관리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기술매칭</a:t>
            </a:r>
            <a:r>
              <a:rPr lang="ko-KR" altLang="en-US" sz="1200" dirty="0"/>
              <a:t> 접수목록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82730" y="5423866"/>
            <a:ext cx="5937316" cy="1317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회신 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참여 수 무조건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으로 나옴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 err="1">
                <a:solidFill>
                  <a:schemeClr val="tx1"/>
                </a:solidFill>
              </a:rPr>
              <a:t>반영안되고</a:t>
            </a:r>
            <a:r>
              <a:rPr lang="ko-KR" altLang="en-US" sz="1200" dirty="0">
                <a:solidFill>
                  <a:schemeClr val="tx1"/>
                </a:solidFill>
              </a:rPr>
              <a:t>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회신</a:t>
            </a:r>
            <a:r>
              <a:rPr lang="en-US" altLang="ko-KR" sz="1200" dirty="0">
                <a:solidFill>
                  <a:schemeClr val="tx1"/>
                </a:solidFill>
              </a:rPr>
              <a:t>1, </a:t>
            </a:r>
            <a:r>
              <a:rPr lang="ko-KR" altLang="en-US" sz="1200" dirty="0">
                <a:solidFill>
                  <a:schemeClr val="tx1"/>
                </a:solidFill>
              </a:rPr>
              <a:t>참여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 최소한 있어야 옆에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마감</a:t>
            </a:r>
            <a:r>
              <a:rPr lang="en-US" altLang="ko-KR" sz="1200" dirty="0">
                <a:solidFill>
                  <a:schemeClr val="tx1"/>
                </a:solidFill>
              </a:rPr>
              <a:t>], [</a:t>
            </a:r>
            <a:r>
              <a:rPr lang="ko-KR" altLang="en-US" sz="1200" dirty="0">
                <a:solidFill>
                  <a:schemeClr val="tx1"/>
                </a:solidFill>
              </a:rPr>
              <a:t>전문가 참여 의향 현황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버튼 노출됨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347E93-D864-4191-9FEA-32300946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1368645"/>
            <a:ext cx="6590370" cy="245139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E3652A-7F4C-47B9-AD8C-196249849021}"/>
              </a:ext>
            </a:extLst>
          </p:cNvPr>
          <p:cNvSpPr/>
          <p:nvPr/>
        </p:nvSpPr>
        <p:spPr>
          <a:xfrm>
            <a:off x="5178116" y="2927169"/>
            <a:ext cx="780525" cy="334098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FE2B40-7246-4A03-9041-D371D2D6EE80}"/>
              </a:ext>
            </a:extLst>
          </p:cNvPr>
          <p:cNvSpPr/>
          <p:nvPr/>
        </p:nvSpPr>
        <p:spPr>
          <a:xfrm>
            <a:off x="5114318" y="2826807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5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4432624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http://expert.seoul-tech.com/admin/fwd/reception/match/main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전문가가 이메일을 받았는데 이메일 내용에 </a:t>
            </a:r>
            <a:r>
              <a:rPr lang="ko-KR" altLang="en-US" sz="1200" dirty="0" err="1"/>
              <a:t>가비지가</a:t>
            </a:r>
            <a:r>
              <a:rPr lang="ko-KR" altLang="en-US" sz="1200" dirty="0"/>
              <a:t> 섞여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접수관리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기술매칭</a:t>
            </a:r>
            <a:r>
              <a:rPr lang="ko-KR" altLang="en-US" sz="1200" dirty="0"/>
              <a:t> 접수목록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82730" y="5423866"/>
            <a:ext cx="5937316" cy="1317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이메일 설정하는 부분 확인 필요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B4CFF0-DF88-4065-BA07-170ACB10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2" y="1675380"/>
            <a:ext cx="6590370" cy="1294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8F2DDC-2EDC-4C09-ACA3-3DF6AF5AD35D}"/>
              </a:ext>
            </a:extLst>
          </p:cNvPr>
          <p:cNvSpPr txBox="1"/>
          <p:nvPr/>
        </p:nvSpPr>
        <p:spPr>
          <a:xfrm>
            <a:off x="175622" y="3303797"/>
            <a:ext cx="64361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안녕하세요</a:t>
            </a:r>
            <a:r>
              <a:rPr lang="en-US" altLang="ko-KR" sz="1100" dirty="0"/>
              <a:t>. </a:t>
            </a:r>
            <a:r>
              <a:rPr lang="ko-KR" altLang="en-US" sz="1100" dirty="0"/>
              <a:t>서울기술연구원 캠퍼스타운 </a:t>
            </a:r>
            <a:r>
              <a:rPr lang="ko-KR" altLang="en-US" sz="1100" dirty="0" err="1"/>
              <a:t>기술지원사업팀입니다</a:t>
            </a:r>
            <a:r>
              <a:rPr lang="en-US" altLang="ko-KR" sz="1100" dirty="0"/>
              <a:t>.&amp;</a:t>
            </a:r>
            <a:r>
              <a:rPr lang="en-US" altLang="ko-KR" sz="1100" dirty="0" err="1"/>
              <a:t>amp;lt;br&amp;amp;gt</a:t>
            </a:r>
            <a:r>
              <a:rPr lang="en-US" altLang="ko-KR" sz="1100" dirty="0"/>
              <a:t>;&amp;amp;lt;br&amp;amp;gt;2021</a:t>
            </a:r>
            <a:r>
              <a:rPr lang="ko-KR" altLang="en-US" sz="1100" dirty="0"/>
              <a:t>년 </a:t>
            </a:r>
            <a:r>
              <a:rPr lang="ko-KR" altLang="en-US" sz="1100" dirty="0" err="1"/>
              <a:t>기술매칭</a:t>
            </a:r>
            <a:r>
              <a:rPr lang="ko-KR" altLang="en-US" sz="1100" dirty="0"/>
              <a:t> 사업 전문가 참여 의향 조사를 </a:t>
            </a:r>
            <a:r>
              <a:rPr lang="ko-KR" altLang="en-US" sz="1100" dirty="0" err="1"/>
              <a:t>실시하오니</a:t>
            </a:r>
            <a:r>
              <a:rPr lang="en-US" altLang="ko-KR" sz="1100" dirty="0"/>
              <a:t>, &amp;</a:t>
            </a:r>
            <a:r>
              <a:rPr lang="en-US" altLang="ko-KR" sz="1100" dirty="0" err="1"/>
              <a:t>amp;lt;br&amp;amp;gt</a:t>
            </a:r>
            <a:r>
              <a:rPr lang="en-US" altLang="ko-KR" sz="1100" dirty="0"/>
              <a:t>;&amp;</a:t>
            </a:r>
            <a:r>
              <a:rPr lang="en-US" altLang="ko-KR" sz="1100" dirty="0" err="1"/>
              <a:t>amp;lt;br&amp;amp;gt</a:t>
            </a:r>
            <a:r>
              <a:rPr lang="en-US" altLang="ko-KR" sz="1100" dirty="0"/>
              <a:t>;</a:t>
            </a:r>
            <a:r>
              <a:rPr lang="ko-KR" altLang="en-US" sz="1100" dirty="0"/>
              <a:t>참여하실 의향이 있는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메일상에 </a:t>
            </a:r>
            <a:r>
              <a:rPr lang="ko-KR" altLang="en-US" sz="1100" dirty="0" err="1"/>
              <a:t>보내드린</a:t>
            </a:r>
            <a:r>
              <a:rPr lang="ko-KR" altLang="en-US" sz="1100" dirty="0"/>
              <a:t> 링크를 통해 이동하여 </a:t>
            </a:r>
            <a:r>
              <a:rPr lang="ko-KR" altLang="en-US" sz="1100" dirty="0" err="1"/>
              <a:t>매칭을</a:t>
            </a:r>
            <a:r>
              <a:rPr lang="ko-KR" altLang="en-US" sz="1100" dirty="0"/>
              <a:t> 요청한 연구자의 기술내용을 확인하여 </a:t>
            </a:r>
            <a:r>
              <a:rPr lang="en-US" altLang="ko-KR" sz="1100" dirty="0"/>
              <a:t>&amp;</a:t>
            </a:r>
            <a:r>
              <a:rPr lang="en-US" altLang="ko-KR" sz="1100" dirty="0" err="1"/>
              <a:t>amp;lt;br&amp;amp;gt</a:t>
            </a:r>
            <a:r>
              <a:rPr lang="en-US" altLang="ko-KR" sz="1100" dirty="0"/>
              <a:t>;&amp;</a:t>
            </a:r>
            <a:r>
              <a:rPr lang="en-US" altLang="ko-KR" sz="1100" dirty="0" err="1"/>
              <a:t>amp;lt;br&amp;amp;gt</a:t>
            </a:r>
            <a:r>
              <a:rPr lang="en-US" altLang="ko-KR" sz="1100" dirty="0"/>
              <a:t>;</a:t>
            </a:r>
            <a:r>
              <a:rPr lang="ko-KR" altLang="en-US" sz="1100" dirty="0"/>
              <a:t>주시면 감사하겠습니다</a:t>
            </a:r>
            <a:r>
              <a:rPr lang="en-US" altLang="ko-KR" sz="1100" dirty="0"/>
              <a:t>.&amp;</a:t>
            </a:r>
            <a:r>
              <a:rPr lang="en-US" altLang="ko-KR" sz="1100" dirty="0" err="1"/>
              <a:t>amp;lt;br&amp;amp;gt</a:t>
            </a:r>
            <a:r>
              <a:rPr lang="en-US" altLang="ko-KR" sz="1100" dirty="0"/>
              <a:t>;&amp;amp;lt;br&amp;amp;gt;sysdate+7</a:t>
            </a:r>
            <a:r>
              <a:rPr lang="ko-KR" altLang="en-US" sz="1100" dirty="0"/>
              <a:t>까지 회신해주시길 부탁드리며</a:t>
            </a:r>
            <a:r>
              <a:rPr lang="en-US" altLang="ko-KR" sz="1100" dirty="0"/>
              <a:t>, </a:t>
            </a:r>
            <a:r>
              <a:rPr lang="ko-KR" altLang="en-US" sz="1100" dirty="0"/>
              <a:t>이후에는 회신이 불가함을 알려드립니다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E3652A-7F4C-47B9-AD8C-196249849021}"/>
              </a:ext>
            </a:extLst>
          </p:cNvPr>
          <p:cNvSpPr/>
          <p:nvPr/>
        </p:nvSpPr>
        <p:spPr>
          <a:xfrm>
            <a:off x="144966" y="2142898"/>
            <a:ext cx="6466786" cy="434459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FE2B40-7246-4A03-9041-D371D2D6EE80}"/>
              </a:ext>
            </a:extLst>
          </p:cNvPr>
          <p:cNvSpPr/>
          <p:nvPr/>
        </p:nvSpPr>
        <p:spPr>
          <a:xfrm>
            <a:off x="81168" y="2042537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1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7452361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http://rnd.seoul-tech.com/member/fwd/reception/match/consultingDetail?announcement_id=64&amp;reception_id=77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사용자가 </a:t>
            </a:r>
            <a:r>
              <a:rPr lang="ko-KR" altLang="en-US" sz="1200" dirty="0" err="1"/>
              <a:t>나의접수과제목록에서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매칭완료</a:t>
            </a:r>
            <a:r>
              <a:rPr lang="ko-KR" altLang="en-US" sz="1200" dirty="0"/>
              <a:t> 상태의 접수목록에서 </a:t>
            </a:r>
            <a:r>
              <a:rPr lang="en-US" altLang="ko-KR" sz="1200" dirty="0"/>
              <a:t>[</a:t>
            </a:r>
            <a:r>
              <a:rPr lang="ko-KR" altLang="en-US" sz="1200" dirty="0"/>
              <a:t>접수하기</a:t>
            </a:r>
            <a:r>
              <a:rPr lang="en-US" altLang="ko-KR" sz="1200" dirty="0"/>
              <a:t>]</a:t>
            </a:r>
            <a:r>
              <a:rPr lang="ko-KR" altLang="en-US" sz="1200" dirty="0"/>
              <a:t>버튼을 선택하여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접수 상세페이지로 이동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맨 하단 부분에 제출서류 항목에서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파일명이 </a:t>
            </a:r>
            <a:r>
              <a:rPr lang="ko-KR" altLang="en-US" sz="1200" dirty="0" err="1"/>
              <a:t>안나오는</a:t>
            </a:r>
            <a:r>
              <a:rPr lang="ko-KR" altLang="en-US" sz="1200" dirty="0"/>
              <a:t> 부분이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 </a:t>
            </a:r>
            <a:r>
              <a:rPr lang="en-US" altLang="ko-KR" sz="1200" dirty="0"/>
              <a:t>&gt; </a:t>
            </a:r>
            <a:r>
              <a:rPr lang="ko-KR" altLang="en-US" sz="1200" dirty="0"/>
              <a:t>나의 접수과제목록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매칭완료</a:t>
            </a:r>
            <a:r>
              <a:rPr lang="ko-KR" altLang="en-US" sz="1200" dirty="0"/>
              <a:t> 상태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82730" y="5423866"/>
            <a:ext cx="5937316" cy="1317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번 영역에 </a:t>
            </a:r>
            <a:r>
              <a:rPr lang="ko-KR" altLang="en-US" sz="1200" dirty="0" err="1">
                <a:solidFill>
                  <a:schemeClr val="tx1"/>
                </a:solidFill>
              </a:rPr>
              <a:t>아무텍스트가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안나옴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첨부 </a:t>
            </a:r>
            <a:r>
              <a:rPr lang="ko-KR" altLang="en-US" sz="1200" dirty="0" err="1">
                <a:solidFill>
                  <a:schemeClr val="tx1"/>
                </a:solidFill>
              </a:rPr>
              <a:t>안한</a:t>
            </a:r>
            <a:r>
              <a:rPr lang="ko-KR" altLang="en-US" sz="1200" dirty="0">
                <a:solidFill>
                  <a:schemeClr val="tx1"/>
                </a:solidFill>
              </a:rPr>
              <a:t> 상태에서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번 접수신청완료 버튼 누르면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파일은 </a:t>
            </a:r>
            <a:r>
              <a:rPr lang="ko-KR" altLang="en-US" sz="1200" dirty="0" err="1">
                <a:solidFill>
                  <a:schemeClr val="tx1"/>
                </a:solidFill>
              </a:rPr>
              <a:t>필수입력항목입니다</a:t>
            </a:r>
            <a:r>
              <a:rPr lang="en-US" altLang="ko-KR" sz="1200" dirty="0">
                <a:solidFill>
                  <a:schemeClr val="tx1"/>
                </a:solidFill>
              </a:rPr>
              <a:t>.”</a:t>
            </a:r>
            <a:r>
              <a:rPr lang="ko-KR" altLang="en-US" sz="1200" dirty="0">
                <a:solidFill>
                  <a:schemeClr val="tx1"/>
                </a:solidFill>
              </a:rPr>
              <a:t>라는 팝업이 뜨고 접수신청완료가 안됨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아무 파일이나 첨부하고 진행하면 잘 진행됨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0F5217-9DEA-4998-AE81-5970E567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2520456"/>
            <a:ext cx="6590370" cy="239935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E3652A-7F4C-47B9-AD8C-196249849021}"/>
              </a:ext>
            </a:extLst>
          </p:cNvPr>
          <p:cNvSpPr/>
          <p:nvPr/>
        </p:nvSpPr>
        <p:spPr>
          <a:xfrm>
            <a:off x="1101896" y="3227459"/>
            <a:ext cx="2672662" cy="355713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FE2B40-7246-4A03-9041-D371D2D6EE80}"/>
              </a:ext>
            </a:extLst>
          </p:cNvPr>
          <p:cNvSpPr/>
          <p:nvPr/>
        </p:nvSpPr>
        <p:spPr>
          <a:xfrm>
            <a:off x="1101896" y="3304954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04852-0847-40B3-80E6-8D5C75C1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25" y="7119895"/>
            <a:ext cx="3837949" cy="1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4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7308539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http://rnd.seoul-tech.com/admin/fwd/reception/match/consultingDetail?reception_id=77&amp;announcement_id=64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첨부파일 전체 다운로드 버튼 선택 시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맨 위에 파일 하나만 다운로드 됨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접수신청 상태 목록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첨부파일 전체 다운로드 버튼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82730" y="5232476"/>
            <a:ext cx="5937316" cy="3156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첨부파일 전체 다운로드 버튼 선택 시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제출서류 맨 위의 파일 하나만 다운로드 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예상결과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첨부된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개의 파일이 다운로드 되어야 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ko-KR" altLang="en-US" sz="1200" dirty="0">
                <a:solidFill>
                  <a:schemeClr val="tx1"/>
                </a:solidFill>
              </a:rPr>
              <a:t>테스트를 위해서 첨부한 파일이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개인데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첫번째 파일과 세번째 파일이 동일한 파일이라서 실제로 첫번째 파일이 다운로드 된 것인지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세번째 파일이 다운로드 된 것인지 확인 못함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반려버튼 눌러도 아무 동작 안함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2ACEC-68D0-4C59-93A3-D3F8B9C09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2549719"/>
            <a:ext cx="6590370" cy="223702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6FE2B40-7246-4A03-9041-D371D2D6EE80}"/>
              </a:ext>
            </a:extLst>
          </p:cNvPr>
          <p:cNvSpPr/>
          <p:nvPr/>
        </p:nvSpPr>
        <p:spPr>
          <a:xfrm>
            <a:off x="4961515" y="4500810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02074E-41C6-493C-911C-971D1556BBD7}"/>
              </a:ext>
            </a:extLst>
          </p:cNvPr>
          <p:cNvSpPr/>
          <p:nvPr/>
        </p:nvSpPr>
        <p:spPr>
          <a:xfrm>
            <a:off x="5753640" y="4454975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7308539" cy="89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http://rnd.seoul-tech.com/admin/fwd/reception/match/consultingDetail?reception_id=77&amp;announcement_id=64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접수결과 입력 영역에서 부적합 라디오 버튼 선택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접수신청 상태 목록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 결과 입력 영역에서 부적합 선택 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82730" y="5232476"/>
            <a:ext cx="5937316" cy="3156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접수 결과 입력 영역에서 부적합 라디오 버튼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적합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자동생성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문구가 변경이 안됨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부적합이 하나라도 있으면 부적합으로 변경되고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번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접수완료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버튼이 비활성화 되어야 함 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91BE2-9784-4CC2-BF9A-E85555B8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2009471"/>
            <a:ext cx="6590370" cy="223300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6FE2B40-7246-4A03-9041-D371D2D6EE80}"/>
              </a:ext>
            </a:extLst>
          </p:cNvPr>
          <p:cNvSpPr/>
          <p:nvPr/>
        </p:nvSpPr>
        <p:spPr>
          <a:xfrm>
            <a:off x="5929079" y="2737881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02074E-41C6-493C-911C-971D1556BBD7}"/>
              </a:ext>
            </a:extLst>
          </p:cNvPr>
          <p:cNvSpPr/>
          <p:nvPr/>
        </p:nvSpPr>
        <p:spPr>
          <a:xfrm>
            <a:off x="5317705" y="3740653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786FC43-CF37-4DC9-98FE-1EB0A4726DC0}"/>
              </a:ext>
            </a:extLst>
          </p:cNvPr>
          <p:cNvSpPr/>
          <p:nvPr/>
        </p:nvSpPr>
        <p:spPr>
          <a:xfrm>
            <a:off x="6041626" y="3911695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6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/>
              <a:t>홈화면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BD6D4-3C50-4CCE-97AC-D8C07AE0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1109347"/>
            <a:ext cx="6590370" cy="322310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2B0938-E321-41DD-B87C-CCF0AA3F518C}"/>
              </a:ext>
            </a:extLst>
          </p:cNvPr>
          <p:cNvSpPr/>
          <p:nvPr/>
        </p:nvSpPr>
        <p:spPr>
          <a:xfrm>
            <a:off x="1371600" y="3088888"/>
            <a:ext cx="446049" cy="22302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1845526" y="3021980"/>
            <a:ext cx="1310269" cy="691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접수마감 텍스트 두줄로 표시됨</a:t>
            </a:r>
          </a:p>
        </p:txBody>
      </p:sp>
    </p:spTree>
    <p:extLst>
      <p:ext uri="{BB962C8B-B14F-4D97-AF65-F5344CB8AC3E}">
        <p14:creationId xmlns:p14="http://schemas.microsoft.com/office/powerpoint/2010/main" val="69754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98502" y="676508"/>
            <a:ext cx="6478055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http://rnd.seoul-tech.com/member/fwd/reception/main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사용자가 나의 접수 과제 목록에서 접수완료 상태를 선택하여 </a:t>
            </a:r>
            <a:r>
              <a:rPr lang="en-US" altLang="ko-KR" sz="1200" dirty="0"/>
              <a:t>[</a:t>
            </a:r>
            <a:r>
              <a:rPr lang="ko-KR" altLang="en-US" sz="1200" dirty="0"/>
              <a:t>접수신청완료</a:t>
            </a:r>
            <a:r>
              <a:rPr lang="en-US" altLang="ko-KR" sz="1200" dirty="0"/>
              <a:t>]</a:t>
            </a:r>
            <a:r>
              <a:rPr lang="ko-KR" altLang="en-US" sz="1200" dirty="0"/>
              <a:t> 버튼을 눌렀는데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상태가 </a:t>
            </a:r>
            <a:r>
              <a:rPr lang="en-US" altLang="ko-KR" sz="1200" dirty="0"/>
              <a:t>“</a:t>
            </a:r>
            <a:r>
              <a:rPr lang="ko-KR" altLang="en-US" sz="1200" dirty="0"/>
              <a:t>접수대기</a:t>
            </a:r>
            <a:r>
              <a:rPr lang="en-US" altLang="ko-KR" sz="1200" dirty="0"/>
              <a:t>” </a:t>
            </a:r>
            <a:r>
              <a:rPr lang="ko-KR" altLang="en-US" sz="1200" dirty="0"/>
              <a:t>상태로 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예상결과 </a:t>
            </a:r>
            <a:r>
              <a:rPr lang="en-US" altLang="ko-KR" sz="1200" dirty="0"/>
              <a:t>: </a:t>
            </a:r>
            <a:r>
              <a:rPr lang="ko-KR" altLang="en-US" sz="1200" dirty="0"/>
              <a:t>평가대기 상태로 되어야 함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접수완료 상태 목록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접수신청 완료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82730" y="4465674"/>
            <a:ext cx="5937316" cy="392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사용자가 </a:t>
            </a:r>
            <a:r>
              <a:rPr lang="ko-KR" altLang="en-US" sz="1200" dirty="0" err="1">
                <a:solidFill>
                  <a:schemeClr val="tx1"/>
                </a:solidFill>
              </a:rPr>
              <a:t>나의접수과제</a:t>
            </a:r>
            <a:r>
              <a:rPr lang="ko-KR" altLang="en-US" sz="1200" dirty="0">
                <a:solidFill>
                  <a:schemeClr val="tx1"/>
                </a:solidFill>
              </a:rPr>
              <a:t> 목록에서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접수완료</a:t>
            </a:r>
            <a:r>
              <a:rPr lang="en-US" altLang="ko-KR" sz="1200" dirty="0">
                <a:solidFill>
                  <a:schemeClr val="tx1"/>
                </a:solidFill>
              </a:rPr>
              <a:t>＂</a:t>
            </a:r>
            <a:r>
              <a:rPr lang="ko-KR" altLang="en-US" sz="1200" dirty="0">
                <a:solidFill>
                  <a:schemeClr val="tx1"/>
                </a:solidFill>
              </a:rPr>
              <a:t>상태의 목록을 선택하여 접수 상세페이지로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맨 하단에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접수신청완료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버튼 선택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팝업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팝업 안내 후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나의접수과제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목록으로 돌아오면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접수완료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상태가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접수대기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상태로 변경됨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예상결과는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평가대기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로 되어야 함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접수완료 상태에서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접수신청완료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]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를 누르면 접수대기가 되고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관리자에서는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접수완료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＂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상태가 다시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접수신청완료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＂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로 바뀌고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두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상태값이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무한루프를 돌고 있음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평가메뉴로 들어갈 수 있는 방법이 없는 상태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예상결과는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평가대기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＂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로 상태가 바뀌고 관리자에서는 평가 메뉴의 평가전 탭에 목록으로 보여야 진행이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될거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같음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2F927A-37BF-4711-96FE-4F645EAD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" y="2704030"/>
            <a:ext cx="6590370" cy="139411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6FE2B40-7246-4A03-9041-D371D2D6EE80}"/>
              </a:ext>
            </a:extLst>
          </p:cNvPr>
          <p:cNvSpPr/>
          <p:nvPr/>
        </p:nvSpPr>
        <p:spPr>
          <a:xfrm>
            <a:off x="4759497" y="3401089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1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전문가 검색 </a:t>
            </a:r>
            <a:r>
              <a:rPr lang="en-US" altLang="ko-KR" sz="1200" dirty="0"/>
              <a:t>&gt; </a:t>
            </a:r>
            <a:r>
              <a:rPr lang="ko-KR" altLang="en-US" sz="1200" dirty="0"/>
              <a:t>전문가 직접입력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B2B13-EFB0-457F-BA9D-51DF777D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639782"/>
            <a:ext cx="6590370" cy="125505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2B0938-E321-41DD-B87C-CCF0AA3F518C}"/>
              </a:ext>
            </a:extLst>
          </p:cNvPr>
          <p:cNvSpPr/>
          <p:nvPr/>
        </p:nvSpPr>
        <p:spPr>
          <a:xfrm>
            <a:off x="178419" y="3181163"/>
            <a:ext cx="323386" cy="6913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626703" y="3300189"/>
            <a:ext cx="1310269" cy="691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삭제할 때 선택하는 체크박스가 없음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51686-1DD9-4A00-AB5B-B0254001A1C9}"/>
              </a:ext>
            </a:extLst>
          </p:cNvPr>
          <p:cNvSpPr/>
          <p:nvPr/>
        </p:nvSpPr>
        <p:spPr>
          <a:xfrm>
            <a:off x="626703" y="4461062"/>
            <a:ext cx="3588458" cy="21181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직접입력 정보를 </a:t>
            </a:r>
            <a:r>
              <a:rPr lang="ko-KR" altLang="en-US" sz="1200" dirty="0" err="1">
                <a:solidFill>
                  <a:schemeClr val="tx1"/>
                </a:solidFill>
              </a:rPr>
              <a:t>입력안한상태에서</a:t>
            </a:r>
            <a:r>
              <a:rPr lang="ko-KR" altLang="en-US" sz="1200" dirty="0">
                <a:solidFill>
                  <a:schemeClr val="tx1"/>
                </a:solidFill>
              </a:rPr>
              <a:t> 계속 빈칸이 추가됨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추가되는 </a:t>
            </a:r>
            <a:r>
              <a:rPr lang="ko-KR" altLang="en-US" sz="1200" dirty="0" err="1">
                <a:solidFill>
                  <a:schemeClr val="tx1"/>
                </a:solidFill>
              </a:rPr>
              <a:t>입력행</a:t>
            </a:r>
            <a:r>
              <a:rPr lang="ko-KR" altLang="en-US" sz="1200" dirty="0">
                <a:solidFill>
                  <a:schemeClr val="tx1"/>
                </a:solidFill>
              </a:rPr>
              <a:t> 수를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개로 제한할 필요가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공고등록 </a:t>
            </a:r>
            <a:r>
              <a:rPr lang="en-US" altLang="ko-KR" sz="1200" dirty="0"/>
              <a:t>&gt; </a:t>
            </a:r>
            <a:r>
              <a:rPr lang="ko-KR" altLang="en-US" sz="1200" dirty="0"/>
              <a:t>제출서류 추가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45A76B-2B6C-4095-BD3D-80837ECA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4" y="1726447"/>
            <a:ext cx="6411432" cy="299043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2B0938-E321-41DD-B87C-CCF0AA3F518C}"/>
              </a:ext>
            </a:extLst>
          </p:cNvPr>
          <p:cNvSpPr/>
          <p:nvPr/>
        </p:nvSpPr>
        <p:spPr>
          <a:xfrm>
            <a:off x="178417" y="3319388"/>
            <a:ext cx="6492603" cy="2850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814116" y="4855663"/>
            <a:ext cx="3056135" cy="1499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제출서류 추가 시 추가 버튼 </a:t>
            </a:r>
            <a:r>
              <a:rPr lang="ko-KR" altLang="en-US" sz="1200" dirty="0" err="1">
                <a:solidFill>
                  <a:schemeClr val="tx1"/>
                </a:solidFill>
              </a:rPr>
              <a:t>두번</a:t>
            </a:r>
            <a:r>
              <a:rPr lang="ko-KR" altLang="en-US" sz="1200" dirty="0">
                <a:solidFill>
                  <a:schemeClr val="tx1"/>
                </a:solidFill>
              </a:rPr>
              <a:t> 눌러서 영역 두개 추가 후 아래 등록 버튼을 먼저 누르는 경우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위에 추가 영역이 깨짐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6B205B-2D2B-4D54-90A3-A3F635951E4F}"/>
              </a:ext>
            </a:extLst>
          </p:cNvPr>
          <p:cNvSpPr/>
          <p:nvPr/>
        </p:nvSpPr>
        <p:spPr>
          <a:xfrm>
            <a:off x="6306314" y="1659000"/>
            <a:ext cx="373269" cy="2850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849EF0-3B96-46FB-AE3C-B3892FFD9975}"/>
              </a:ext>
            </a:extLst>
          </p:cNvPr>
          <p:cNvSpPr/>
          <p:nvPr/>
        </p:nvSpPr>
        <p:spPr>
          <a:xfrm>
            <a:off x="6217104" y="1587667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C24A4B-72BC-47A2-9DEF-4A95A0C400A1}"/>
              </a:ext>
            </a:extLst>
          </p:cNvPr>
          <p:cNvSpPr/>
          <p:nvPr/>
        </p:nvSpPr>
        <p:spPr>
          <a:xfrm>
            <a:off x="130788" y="3219027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5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공고등록 </a:t>
            </a:r>
            <a:r>
              <a:rPr lang="en-US" altLang="ko-KR" sz="1200" dirty="0"/>
              <a:t>&gt; </a:t>
            </a:r>
            <a:r>
              <a:rPr lang="ko-KR" altLang="en-US" sz="1200" dirty="0"/>
              <a:t>임시저장 버튼 선택 시 </a:t>
            </a:r>
            <a:r>
              <a:rPr lang="ko-KR" altLang="en-US" sz="1200" dirty="0" err="1"/>
              <a:t>팝업창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82488" y="3379168"/>
            <a:ext cx="3056135" cy="1499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 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공고등록 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임시저장 버튼 눌렀을 때 </a:t>
            </a:r>
            <a:r>
              <a:rPr lang="ko-KR" altLang="en-US" sz="1200" dirty="0" err="1">
                <a:solidFill>
                  <a:schemeClr val="tx1"/>
                </a:solidFill>
              </a:rPr>
              <a:t>팝업창</a:t>
            </a:r>
            <a:r>
              <a:rPr lang="ko-KR" altLang="en-US" sz="1200" dirty="0">
                <a:solidFill>
                  <a:schemeClr val="tx1"/>
                </a:solidFill>
              </a:rPr>
              <a:t> 타이틀 문구 수정 필요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접수관리임시저장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공고등록 임시저장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문구 바뀌어야 함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D929F-5D8B-4E0B-A4AD-AB18DC7A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1946117"/>
            <a:ext cx="6590370" cy="125390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6B205B-2D2B-4D54-90A3-A3F635951E4F}"/>
              </a:ext>
            </a:extLst>
          </p:cNvPr>
          <p:cNvSpPr/>
          <p:nvPr/>
        </p:nvSpPr>
        <p:spPr>
          <a:xfrm>
            <a:off x="2011125" y="2057889"/>
            <a:ext cx="891563" cy="2850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849EF0-3B96-46FB-AE3C-B3892FFD9975}"/>
              </a:ext>
            </a:extLst>
          </p:cNvPr>
          <p:cNvSpPr/>
          <p:nvPr/>
        </p:nvSpPr>
        <p:spPr>
          <a:xfrm>
            <a:off x="1921915" y="1927109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진행상태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매칭신청</a:t>
            </a:r>
            <a:r>
              <a:rPr lang="en-US" altLang="ko-KR" sz="1200" dirty="0"/>
              <a:t>“ </a:t>
            </a:r>
            <a:r>
              <a:rPr lang="ko-KR" altLang="en-US" sz="1200" dirty="0"/>
              <a:t>목록 선택 후 일괄마감 버튼 선택 시 </a:t>
            </a:r>
            <a:r>
              <a:rPr lang="ko-KR" altLang="en-US" sz="1200" dirty="0" err="1"/>
              <a:t>알럿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750321" y="6483875"/>
            <a:ext cx="3056135" cy="1499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알럿</a:t>
            </a:r>
            <a:r>
              <a:rPr lang="ko-KR" altLang="en-US" sz="1200" dirty="0">
                <a:solidFill>
                  <a:schemeClr val="tx1"/>
                </a:solidFill>
              </a:rPr>
              <a:t> 문구 변경 필요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전문가 </a:t>
            </a:r>
            <a:r>
              <a:rPr lang="ko-KR" altLang="en-US" sz="1200" dirty="0" err="1">
                <a:solidFill>
                  <a:schemeClr val="tx1"/>
                </a:solidFill>
              </a:rPr>
              <a:t>매칭을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마감하시겠습니까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?”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95A48-517F-4B93-AFF9-25756A94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3101568"/>
            <a:ext cx="6590370" cy="294086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6B205B-2D2B-4D54-90A3-A3F635951E4F}"/>
              </a:ext>
            </a:extLst>
          </p:cNvPr>
          <p:cNvSpPr/>
          <p:nvPr/>
        </p:nvSpPr>
        <p:spPr>
          <a:xfrm>
            <a:off x="89210" y="4286950"/>
            <a:ext cx="495581" cy="2850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849EF0-3B96-46FB-AE3C-B3892FFD9975}"/>
              </a:ext>
            </a:extLst>
          </p:cNvPr>
          <p:cNvSpPr/>
          <p:nvPr/>
        </p:nvSpPr>
        <p:spPr>
          <a:xfrm>
            <a:off x="0" y="4156170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71A88C5-BF14-4BAE-AB74-5ED3F240AB4F}"/>
              </a:ext>
            </a:extLst>
          </p:cNvPr>
          <p:cNvSpPr/>
          <p:nvPr/>
        </p:nvSpPr>
        <p:spPr>
          <a:xfrm>
            <a:off x="5139070" y="3830104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B0ECA8-0EB4-4D33-887F-BD39CA5325AC}"/>
              </a:ext>
            </a:extLst>
          </p:cNvPr>
          <p:cNvSpPr/>
          <p:nvPr/>
        </p:nvSpPr>
        <p:spPr>
          <a:xfrm>
            <a:off x="2029193" y="3001207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EEFD94-D05D-43C5-87C4-549E29AE3A3F}"/>
              </a:ext>
            </a:extLst>
          </p:cNvPr>
          <p:cNvSpPr/>
          <p:nvPr/>
        </p:nvSpPr>
        <p:spPr>
          <a:xfrm>
            <a:off x="2173899" y="3001206"/>
            <a:ext cx="1813310" cy="6421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7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접수관리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진행상태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매칭진행중</a:t>
            </a:r>
            <a:r>
              <a:rPr lang="en-US" altLang="ko-KR" sz="1200" dirty="0"/>
              <a:t>“ </a:t>
            </a:r>
            <a:r>
              <a:rPr lang="ko-KR" altLang="en-US" sz="1200" dirty="0"/>
              <a:t>목록의 전문가 참여의향 현황 선택 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372865" y="4320304"/>
            <a:ext cx="3550549" cy="1789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전문가 참여의향 현황 페이지에서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전문가의 참여의향 상태를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에서 바꿔줘야 하는지</a:t>
            </a:r>
            <a:r>
              <a:rPr lang="en-US" altLang="ko-KR" sz="1200" dirty="0">
                <a:solidFill>
                  <a:schemeClr val="tx1"/>
                </a:solidFill>
              </a:rPr>
              <a:t>… </a:t>
            </a:r>
            <a:r>
              <a:rPr lang="ko-KR" altLang="en-US" sz="1200" dirty="0">
                <a:solidFill>
                  <a:schemeClr val="tx1"/>
                </a:solidFill>
              </a:rPr>
              <a:t>전문가가 사이트에 로그인해서 확인하고 참여를 선택할 수 있는지 확인 필요함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참여를 선택한 전문가를 대상으로 우선순위 선정을 하는 기능이 있는데 테스트할 수 있는 방법은 있는지 확인 필요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15122-BEBB-4396-8B24-65C1B5FC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1319107"/>
            <a:ext cx="6590370" cy="269933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6B205B-2D2B-4D54-90A3-A3F635951E4F}"/>
              </a:ext>
            </a:extLst>
          </p:cNvPr>
          <p:cNvSpPr/>
          <p:nvPr/>
        </p:nvSpPr>
        <p:spPr>
          <a:xfrm>
            <a:off x="5915853" y="2668772"/>
            <a:ext cx="808332" cy="1063255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849EF0-3B96-46FB-AE3C-B3892FFD9975}"/>
              </a:ext>
            </a:extLst>
          </p:cNvPr>
          <p:cNvSpPr/>
          <p:nvPr/>
        </p:nvSpPr>
        <p:spPr>
          <a:xfrm>
            <a:off x="5826643" y="2568411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9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</a:t>
            </a:r>
            <a:r>
              <a:rPr lang="en-US" altLang="ko-KR" sz="1200" dirty="0"/>
              <a:t>&gt; </a:t>
            </a:r>
            <a:r>
              <a:rPr lang="ko-KR" altLang="en-US" sz="1200" dirty="0"/>
              <a:t>회원관리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평가위원 등록 보류 및 등록완료 절차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235850" y="5131272"/>
            <a:ext cx="4963471" cy="2541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등록대기 상태를 눌러서 평가위원 신청 상세페이지로 이동 후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등록보류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버튼 선택 시 </a:t>
            </a:r>
            <a:r>
              <a:rPr lang="ko-KR" altLang="en-US" sz="1200" dirty="0" err="1">
                <a:solidFill>
                  <a:schemeClr val="tx1"/>
                </a:solidFill>
              </a:rPr>
              <a:t>알럿</a:t>
            </a:r>
            <a:r>
              <a:rPr lang="ko-KR" altLang="en-US" sz="1200" dirty="0">
                <a:solidFill>
                  <a:schemeClr val="tx1"/>
                </a:solidFill>
              </a:rPr>
              <a:t> 없이 바로 등록보류 상태로 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알럿</a:t>
            </a:r>
            <a:r>
              <a:rPr lang="ko-KR" altLang="en-US" sz="1200" dirty="0">
                <a:solidFill>
                  <a:schemeClr val="tx1"/>
                </a:solidFill>
              </a:rPr>
              <a:t> 필요함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다시 상세페이지 들어가면 등록보류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등록완료 버튼 </a:t>
            </a:r>
            <a:r>
              <a:rPr lang="ko-KR" altLang="en-US" sz="1200" dirty="0" err="1">
                <a:solidFill>
                  <a:schemeClr val="tx1"/>
                </a:solidFill>
              </a:rPr>
              <a:t>미노출</a:t>
            </a:r>
            <a:r>
              <a:rPr lang="ko-KR" altLang="en-US" sz="1200" dirty="0">
                <a:solidFill>
                  <a:schemeClr val="tx1"/>
                </a:solidFill>
              </a:rPr>
              <a:t> 되고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이것이 기획서 정책인데 조금 불편한 느낌이 듦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연구자가 평가위원 등록을 다시 하면 다시 등록대기로 나오는지 확인 중</a:t>
            </a:r>
            <a:r>
              <a:rPr lang="en-US" altLang="ko-KR" sz="1200" dirty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BE7645-4298-493A-9762-B815A35C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1303534"/>
            <a:ext cx="6590370" cy="270919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6B205B-2D2B-4D54-90A3-A3F635951E4F}"/>
              </a:ext>
            </a:extLst>
          </p:cNvPr>
          <p:cNvSpPr/>
          <p:nvPr/>
        </p:nvSpPr>
        <p:spPr>
          <a:xfrm>
            <a:off x="6192299" y="1892595"/>
            <a:ext cx="531886" cy="276447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849EF0-3B96-46FB-AE3C-B3892FFD9975}"/>
              </a:ext>
            </a:extLst>
          </p:cNvPr>
          <p:cNvSpPr/>
          <p:nvPr/>
        </p:nvSpPr>
        <p:spPr>
          <a:xfrm>
            <a:off x="6103089" y="1792234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6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BC1E1-62DD-4869-AF08-B6C22D935086}"/>
              </a:ext>
            </a:extLst>
          </p:cNvPr>
          <p:cNvSpPr txBox="1"/>
          <p:nvPr/>
        </p:nvSpPr>
        <p:spPr>
          <a:xfrm>
            <a:off x="133815" y="676508"/>
            <a:ext cx="1877310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http://rnd.seoul-tech.com/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3F07-A486-430C-A9E5-B8C9F8E5C2CA}"/>
              </a:ext>
            </a:extLst>
          </p:cNvPr>
          <p:cNvSpPr/>
          <p:nvPr/>
        </p:nvSpPr>
        <p:spPr>
          <a:xfrm>
            <a:off x="144966" y="178420"/>
            <a:ext cx="6579219" cy="39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&gt; </a:t>
            </a:r>
            <a:r>
              <a:rPr lang="ko-KR" altLang="en-US" sz="1200" dirty="0"/>
              <a:t>평가위원 등록 </a:t>
            </a:r>
            <a:r>
              <a:rPr lang="en-US" altLang="ko-KR" sz="1200" dirty="0"/>
              <a:t>&gt; </a:t>
            </a:r>
            <a:r>
              <a:rPr lang="ko-KR" altLang="en-US" sz="1200" dirty="0"/>
              <a:t>완료 버튼 선택 시 </a:t>
            </a:r>
            <a:r>
              <a:rPr lang="en-US" altLang="ko-KR" sz="1200" dirty="0"/>
              <a:t>500 </a:t>
            </a:r>
            <a:r>
              <a:rPr lang="ko-KR" altLang="en-US" sz="1200" dirty="0" err="1"/>
              <a:t>에러남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83F0B-1720-4B12-8C27-79ED2E78D952}"/>
              </a:ext>
            </a:extLst>
          </p:cNvPr>
          <p:cNvSpPr/>
          <p:nvPr/>
        </p:nvSpPr>
        <p:spPr>
          <a:xfrm>
            <a:off x="858054" y="5599105"/>
            <a:ext cx="4963471" cy="2541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연구자가 평가위원 등록 시 정보 입력 후 완료 버튼 누르면 </a:t>
            </a:r>
            <a:r>
              <a:rPr lang="en-US" altLang="ko-KR" sz="1200" dirty="0">
                <a:solidFill>
                  <a:schemeClr val="tx1"/>
                </a:solidFill>
              </a:rPr>
              <a:t>500</a:t>
            </a:r>
            <a:r>
              <a:rPr lang="ko-KR" altLang="en-US" sz="1200" dirty="0">
                <a:solidFill>
                  <a:schemeClr val="tx1"/>
                </a:solidFill>
              </a:rPr>
              <a:t>에러 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테스트 하면서 문서 만들고 있었는데 잘 되다가 한번 </a:t>
            </a:r>
            <a:r>
              <a:rPr lang="ko-KR" altLang="en-US" sz="1200" dirty="0" err="1">
                <a:solidFill>
                  <a:schemeClr val="tx1"/>
                </a:solidFill>
              </a:rPr>
              <a:t>오류나더니</a:t>
            </a:r>
            <a:r>
              <a:rPr lang="ko-KR" altLang="en-US" sz="1200" dirty="0">
                <a:solidFill>
                  <a:schemeClr val="tx1"/>
                </a:solidFill>
              </a:rPr>
              <a:t> 계속 안됨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B13240-F65B-490B-980F-EDAF25DE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1316758"/>
            <a:ext cx="6590370" cy="387361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6B205B-2D2B-4D54-90A3-A3F635951E4F}"/>
              </a:ext>
            </a:extLst>
          </p:cNvPr>
          <p:cNvSpPr/>
          <p:nvPr/>
        </p:nvSpPr>
        <p:spPr>
          <a:xfrm>
            <a:off x="3428999" y="4572000"/>
            <a:ext cx="1015409" cy="276447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849EF0-3B96-46FB-AE3C-B3892FFD9975}"/>
              </a:ext>
            </a:extLst>
          </p:cNvPr>
          <p:cNvSpPr/>
          <p:nvPr/>
        </p:nvSpPr>
        <p:spPr>
          <a:xfrm>
            <a:off x="3339790" y="4471639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6AC23C-BA31-48F8-A63C-03F1B52ED1CB}"/>
              </a:ext>
            </a:extLst>
          </p:cNvPr>
          <p:cNvSpPr/>
          <p:nvPr/>
        </p:nvSpPr>
        <p:spPr>
          <a:xfrm>
            <a:off x="2231064" y="1417119"/>
            <a:ext cx="2425996" cy="720025"/>
          </a:xfrm>
          <a:prstGeom prst="roundRect">
            <a:avLst>
              <a:gd name="adj" fmla="val 745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B00EC8-446B-4A17-8312-612162C5E54F}"/>
              </a:ext>
            </a:extLst>
          </p:cNvPr>
          <p:cNvSpPr/>
          <p:nvPr/>
        </p:nvSpPr>
        <p:spPr>
          <a:xfrm>
            <a:off x="2141855" y="1316758"/>
            <a:ext cx="178420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7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</TotalTime>
  <Words>1346</Words>
  <Application>Microsoft Office PowerPoint</Application>
  <PresentationFormat>화면 슬라이드 쇼(4:3)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jupit</dc:creator>
  <cp:lastModifiedBy>jupit</cp:lastModifiedBy>
  <cp:revision>19</cp:revision>
  <cp:lastPrinted>2021-11-24T06:38:54Z</cp:lastPrinted>
  <dcterms:created xsi:type="dcterms:W3CDTF">2021-11-18T09:50:24Z</dcterms:created>
  <dcterms:modified xsi:type="dcterms:W3CDTF">2021-12-04T09:49:00Z</dcterms:modified>
</cp:coreProperties>
</file>