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2725"/>
            <a:ext cx="9144000" cy="1674495"/>
          </a:xfrm>
        </p:spPr>
        <p:txBody>
          <a:bodyPr>
            <a:normAutofit/>
          </a:bodyPr>
          <a:lstStyle/>
          <a:p>
            <a:pPr algn="l"/>
            <a:endParaRPr lang="en-US" sz="180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l"/>
            <a:endParaRPr lang="en-US" sz="180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l"/>
            <a:endParaRPr lang="en-US" sz="180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80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Presented by Alexandra Acedo</a:t>
            </a:r>
            <a:endParaRPr lang="en-US" sz="180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Prerequisite: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Visual Studio Code or github.dev / Text Editor such as notepad, and browser (Chrome, MS edge, Safari or Opera GX)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CSS stands for </a:t>
            </a:r>
            <a:r>
              <a:rPr lang="en-US" u="sng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Cascading Style Sheet</a:t>
            </a:r>
            <a:endParaRPr lang="en-US" u="sng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used to control the style of webpage design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Advantages: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loads faster, easy maintenance, mobile device compatibility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CSS in HTML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Inline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- applied directly </a:t>
            </a:r>
            <a:r>
              <a:rPr lang="en-US" u="sng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within an HTML element 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using the style attribute.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Embedded CSS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(internal css) - written inside a 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&lt;style&gt;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tag within the 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&lt;head&gt;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section of an HTML document.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Linked CSS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(external css) - separate CSS file is linked to the HTML document, using the 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&lt;link&gt;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tag inside the 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&lt;head&gt;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section.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Imported CSS 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 imported into other CSS files using the 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@import</a:t>
            </a:r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rule.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>
            <a:normAutofit fontScale="90000" lnSpcReduction="10000"/>
          </a:bodyPr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Basic Syntax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Fonts &amp; Text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Layers (z-layers)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2D transform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Cursors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Borders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223000" y="1825625"/>
            <a:ext cx="52578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Positioning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Rounded Corners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Scrollbars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Presentation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Narrow</vt:lpstr>
      <vt:lpstr>Arial Black</vt:lpstr>
      <vt:lpstr>Agency FB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/>
  <cp:lastModifiedBy>shift</cp:lastModifiedBy>
  <cp:revision>5</cp:revision>
  <dcterms:created xsi:type="dcterms:W3CDTF">2024-09-22T22:07:55Z</dcterms:created>
  <dcterms:modified xsi:type="dcterms:W3CDTF">2024-09-22T22:29:39Z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B2CA1DB832B9418A92FA00BFA10E4B32_11</vt:lpwstr>
  </property>
  <property fmtid="{D5CDD505-2E9C-101B-9397-08002B2CF9AE}" pid="3" name="KSOProductBuildVer">
    <vt:lpwstr>1033-12.2.0.18283</vt:lpwstr>
  </property>
</Properties>
</file>