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>
        <p:scale>
          <a:sx n="121" d="100"/>
          <a:sy n="121" d="100"/>
        </p:scale>
        <p:origin x="334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1FBF6-482D-A742-A0CB-70DD3C7BD600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CF5EED-5812-7D37-3ED4-B0885444D666}"/>
              </a:ext>
            </a:extLst>
          </p:cNvPr>
          <p:cNvGrpSpPr/>
          <p:nvPr/>
        </p:nvGrpSpPr>
        <p:grpSpPr>
          <a:xfrm>
            <a:off x="0" y="0"/>
            <a:ext cx="4319588" cy="3240088"/>
            <a:chOff x="0" y="0"/>
            <a:chExt cx="4319588" cy="32400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4115AA-3872-F2BB-16B9-E3161D62A78A}"/>
                </a:ext>
              </a:extLst>
            </p:cNvPr>
            <p:cNvGrpSpPr/>
            <p:nvPr/>
          </p:nvGrpSpPr>
          <p:grpSpPr>
            <a:xfrm>
              <a:off x="0" y="0"/>
              <a:ext cx="1553513" cy="1653711"/>
              <a:chOff x="1508661" y="-570050"/>
              <a:chExt cx="3043772" cy="3240088"/>
            </a:xfrm>
          </p:grpSpPr>
          <p:pic>
            <p:nvPicPr>
              <p:cNvPr id="7" name="Picture 6" descr="A white page curl on a black background&#10;&#10;Description automatically generated">
                <a:extLst>
                  <a:ext uri="{FF2B5EF4-FFF2-40B4-BE49-F238E27FC236}">
                    <a16:creationId xmlns:a16="http://schemas.microsoft.com/office/drawing/2014/main" id="{BC8153D4-DBFA-2B2E-2857-95A1A2688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59"/>
              <a:stretch/>
            </p:blipFill>
            <p:spPr>
              <a:xfrm>
                <a:off x="1508661" y="-570050"/>
                <a:ext cx="3043772" cy="324008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E75844-0DD8-E83F-4C36-33658C56C300}"/>
                  </a:ext>
                </a:extLst>
              </p:cNvPr>
              <p:cNvSpPr txBox="1"/>
              <p:nvPr/>
            </p:nvSpPr>
            <p:spPr>
              <a:xfrm>
                <a:off x="2167482" y="1751630"/>
                <a:ext cx="1539589" cy="723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NRRD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EE5F230-EA6F-85E7-3D84-399B0034B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089" y="2735"/>
                <a:ext cx="1780336" cy="1780336"/>
              </a:xfrm>
              <a:prstGeom prst="rect">
                <a:avLst/>
              </a:prstGeom>
            </p:spPr>
          </p:pic>
        </p:grpSp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3000FAE-8BE0-3A6C-B2CD-CA5A5ED3F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9807" y="956441"/>
              <a:ext cx="2809781" cy="2283647"/>
            </a:xfrm>
            <a:prstGeom prst="rect">
              <a:avLst/>
            </a:prstGeom>
          </p:spPr>
        </p:pic>
      </p:grpSp>
      <p:pic>
        <p:nvPicPr>
          <p:cNvPr id="17" name="Picture 16" descr="A white page curl on a black background&#10;&#10;Description automatically generated">
            <a:extLst>
              <a:ext uri="{FF2B5EF4-FFF2-40B4-BE49-F238E27FC236}">
                <a16:creationId xmlns:a16="http://schemas.microsoft.com/office/drawing/2014/main" id="{31C5A8F0-14ED-F406-E041-A718C7B87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9"/>
          <a:stretch/>
        </p:blipFill>
        <p:spPr>
          <a:xfrm>
            <a:off x="0" y="1603820"/>
            <a:ext cx="1553513" cy="16537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8CD75D-E6D7-BC5A-6A4D-F3388669E635}"/>
              </a:ext>
            </a:extLst>
          </p:cNvPr>
          <p:cNvSpPr txBox="1"/>
          <p:nvPr/>
        </p:nvSpPr>
        <p:spPr>
          <a:xfrm>
            <a:off x="395568" y="27887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MHA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585EC4-37CE-079E-DF31-8219A4F1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32" y="1896164"/>
            <a:ext cx="908667" cy="908667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5468B7E0-C031-52AE-4F6A-545FF5F385E0}"/>
              </a:ext>
            </a:extLst>
          </p:cNvPr>
          <p:cNvSpPr/>
          <p:nvPr/>
        </p:nvSpPr>
        <p:spPr>
          <a:xfrm>
            <a:off x="1292773" y="798786"/>
            <a:ext cx="329096" cy="1807780"/>
          </a:xfrm>
          <a:prstGeom prst="rightBrace">
            <a:avLst>
              <a:gd name="adj1" fmla="val 8333"/>
              <a:gd name="adj2" fmla="val 354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3</cp:revision>
  <cp:lastPrinted>2024-06-14T21:51:58Z</cp:lastPrinted>
  <dcterms:created xsi:type="dcterms:W3CDTF">2024-03-15T01:35:05Z</dcterms:created>
  <dcterms:modified xsi:type="dcterms:W3CDTF">2024-06-14T21:54:47Z</dcterms:modified>
</cp:coreProperties>
</file>