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699875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244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98" d="100"/>
          <a:sy n="98" d="100"/>
        </p:scale>
        <p:origin x="20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500906"/>
            <a:ext cx="8774906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1607576"/>
            <a:ext cx="8774906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162954"/>
            <a:ext cx="2522786" cy="25938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162954"/>
            <a:ext cx="7422108" cy="25938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763050"/>
            <a:ext cx="10091142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2048261"/>
            <a:ext cx="10091142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82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814770"/>
            <a:ext cx="4972447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814770"/>
            <a:ext cx="4972447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162954"/>
            <a:ext cx="10091142" cy="591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750297"/>
            <a:ext cx="494959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1118006"/>
            <a:ext cx="4949595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750297"/>
            <a:ext cx="497397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1118006"/>
            <a:ext cx="4973971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204047"/>
            <a:ext cx="377351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440684"/>
            <a:ext cx="5923062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918210"/>
            <a:ext cx="377351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204047"/>
            <a:ext cx="377351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440684"/>
            <a:ext cx="5923062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918210"/>
            <a:ext cx="377351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162954"/>
            <a:ext cx="10091142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814770"/>
            <a:ext cx="10091142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2836816"/>
            <a:ext cx="263247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ADEA4-F1C4-5A4F-8418-CAECE5FCA4C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2836816"/>
            <a:ext cx="394870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2836816"/>
            <a:ext cx="263247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2B2563-3933-055C-0E76-1A3DD5C6232B}"/>
              </a:ext>
            </a:extLst>
          </p:cNvPr>
          <p:cNvGrpSpPr/>
          <p:nvPr/>
        </p:nvGrpSpPr>
        <p:grpSpPr>
          <a:xfrm>
            <a:off x="125625" y="-2361"/>
            <a:ext cx="11456683" cy="3063061"/>
            <a:chOff x="243192" y="-2361"/>
            <a:chExt cx="11456683" cy="306306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EB7F624-D1B1-36E3-B93A-538871FBC1F7}"/>
                </a:ext>
              </a:extLst>
            </p:cNvPr>
            <p:cNvSpPr/>
            <p:nvPr/>
          </p:nvSpPr>
          <p:spPr>
            <a:xfrm>
              <a:off x="7916091" y="-2361"/>
              <a:ext cx="3783784" cy="3063061"/>
            </a:xfrm>
            <a:prstGeom prst="roundRect">
              <a:avLst>
                <a:gd name="adj" fmla="val 8267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BF6A8D0-0E36-FE3F-F0AF-9136160FD99E}"/>
                </a:ext>
              </a:extLst>
            </p:cNvPr>
            <p:cNvSpPr/>
            <p:nvPr/>
          </p:nvSpPr>
          <p:spPr>
            <a:xfrm>
              <a:off x="243192" y="0"/>
              <a:ext cx="5321585" cy="3060700"/>
            </a:xfrm>
            <a:prstGeom prst="roundRect">
              <a:avLst>
                <a:gd name="adj" fmla="val 8267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83F0FF-8B3C-4491-3F7A-CE3B1928A13E}"/>
                </a:ext>
              </a:extLst>
            </p:cNvPr>
            <p:cNvGrpSpPr/>
            <p:nvPr/>
          </p:nvGrpSpPr>
          <p:grpSpPr>
            <a:xfrm>
              <a:off x="243192" y="117869"/>
              <a:ext cx="11213491" cy="2878439"/>
              <a:chOff x="550277" y="2097423"/>
              <a:chExt cx="11213491" cy="2878439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AC3091-EAF2-DA2B-8A6F-D9D16DE60AB3}"/>
                  </a:ext>
                </a:extLst>
              </p:cNvPr>
              <p:cNvGrpSpPr/>
              <p:nvPr/>
            </p:nvGrpSpPr>
            <p:grpSpPr>
              <a:xfrm>
                <a:off x="3470617" y="2372611"/>
                <a:ext cx="2285530" cy="2194990"/>
                <a:chOff x="4487850" y="2344216"/>
                <a:chExt cx="2494365" cy="2363172"/>
              </a:xfrm>
            </p:grpSpPr>
            <p:pic>
              <p:nvPicPr>
                <p:cNvPr id="52" name="Picture 51" descr="A triangle with a circle and a circ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8F466E4-2C7C-DA49-6D3B-46AE6B41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87850" y="2344216"/>
                  <a:ext cx="2494365" cy="1856116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EEF010C-14B8-1E05-8AAE-9F5F8E649B21}"/>
                    </a:ext>
                  </a:extLst>
                </p:cNvPr>
                <p:cNvSpPr txBox="1"/>
                <p:nvPr/>
              </p:nvSpPr>
              <p:spPr>
                <a:xfrm>
                  <a:off x="4698295" y="4144077"/>
                  <a:ext cx="2073476" cy="563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808080"/>
                      </a:solidFill>
                    </a:rPr>
                    <a:t>OsiriXgrpc</a:t>
                  </a:r>
                </a:p>
              </p:txBody>
            </p:sp>
          </p:grpSp>
          <p:pic>
            <p:nvPicPr>
              <p:cNvPr id="38" name="Picture 37" descr="A green triangle with a blue eye and a red ball&#10;&#10;Description automatically generated">
                <a:extLst>
                  <a:ext uri="{FF2B5EF4-FFF2-40B4-BE49-F238E27FC236}">
                    <a16:creationId xmlns:a16="http://schemas.microsoft.com/office/drawing/2014/main" id="{5077A5AB-B2EF-A42B-6670-3930B6A8E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36"/>
              <a:stretch/>
            </p:blipFill>
            <p:spPr>
              <a:xfrm>
                <a:off x="550277" y="2284006"/>
                <a:ext cx="3012954" cy="2603500"/>
              </a:xfrm>
              <a:prstGeom prst="rect">
                <a:avLst/>
              </a:prstGeom>
            </p:spPr>
          </p:pic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3AE0B14-2C24-ACE2-7B1C-A116307D4024}"/>
                  </a:ext>
                </a:extLst>
              </p:cNvPr>
              <p:cNvGrpSpPr/>
              <p:nvPr/>
            </p:nvGrpSpPr>
            <p:grpSpPr>
              <a:xfrm>
                <a:off x="8334645" y="2097423"/>
                <a:ext cx="3429123" cy="2878439"/>
                <a:chOff x="8334645" y="2097423"/>
                <a:chExt cx="3429123" cy="2878439"/>
              </a:xfrm>
            </p:grpSpPr>
            <p:pic>
              <p:nvPicPr>
                <p:cNvPr id="44" name="Picture 4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0CE5AF3D-9388-450A-BA23-462185393B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1723"/>
                <a:stretch/>
              </p:blipFill>
              <p:spPr>
                <a:xfrm>
                  <a:off x="8385875" y="2097423"/>
                  <a:ext cx="3317352" cy="985910"/>
                </a:xfrm>
                <a:prstGeom prst="rect">
                  <a:avLst/>
                </a:prstGeom>
              </p:spPr>
            </p:pic>
            <p:pic>
              <p:nvPicPr>
                <p:cNvPr id="45" name="Picture 44" descr="A red diamond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18B1DF1F-A05A-E5FC-6A64-AF9D1AAE5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44257" y="2868856"/>
                  <a:ext cx="599333" cy="599333"/>
                </a:xfrm>
                <a:prstGeom prst="rect">
                  <a:avLst/>
                </a:prstGeom>
              </p:spPr>
            </p:pic>
            <p:pic>
              <p:nvPicPr>
                <p:cNvPr id="46" name="Picture 45" descr="A logo of a coffee cup&#10;&#10;Description automatically generated">
                  <a:extLst>
                    <a:ext uri="{FF2B5EF4-FFF2-40B4-BE49-F238E27FC236}">
                      <a16:creationId xmlns:a16="http://schemas.microsoft.com/office/drawing/2014/main" id="{508B5316-1652-64C9-02E3-2EBC714C7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34645" y="2764296"/>
                  <a:ext cx="1789811" cy="1116842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blue and black logo&#10;&#10;Description automatically generated">
                  <a:extLst>
                    <a:ext uri="{FF2B5EF4-FFF2-40B4-BE49-F238E27FC236}">
                      <a16:creationId xmlns:a16="http://schemas.microsoft.com/office/drawing/2014/main" id="{9FD7E052-5174-E49D-D237-55020B82FE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69693" y="3256539"/>
                  <a:ext cx="1894075" cy="1677822"/>
                </a:xfrm>
                <a:prstGeom prst="rect">
                  <a:avLst/>
                </a:prstGeom>
              </p:spPr>
            </p:pic>
            <p:pic>
              <p:nvPicPr>
                <p:cNvPr id="48" name="Graphic 47">
                  <a:extLst>
                    <a:ext uri="{FF2B5EF4-FFF2-40B4-BE49-F238E27FC236}">
                      <a16:creationId xmlns:a16="http://schemas.microsoft.com/office/drawing/2014/main" id="{38F142B1-8793-FC07-D1CB-7083F5EF89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5551" y="4230582"/>
                  <a:ext cx="624673" cy="70377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logo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AAF12B1F-0A0A-6015-870F-9C42EF236D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3995" y="4408070"/>
                  <a:ext cx="1789812" cy="567792"/>
                </a:xfrm>
                <a:prstGeom prst="rect">
                  <a:avLst/>
                </a:prstGeom>
              </p:spPr>
            </p:pic>
            <p:pic>
              <p:nvPicPr>
                <p:cNvPr id="50" name="Graphic 49">
                  <a:extLst>
                    <a:ext uri="{FF2B5EF4-FFF2-40B4-BE49-F238E27FC236}">
                      <a16:creationId xmlns:a16="http://schemas.microsoft.com/office/drawing/2014/main" id="{380970F5-B28D-A3B7-6D59-008C176ECC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5130" y="3783471"/>
                  <a:ext cx="743977" cy="795882"/>
                </a:xfrm>
                <a:prstGeom prst="rect">
                  <a:avLst/>
                </a:prstGeom>
              </p:spPr>
            </p:pic>
            <p:pic>
              <p:nvPicPr>
                <p:cNvPr id="51" name="Graphic 50">
                  <a:extLst>
                    <a:ext uri="{FF2B5EF4-FFF2-40B4-BE49-F238E27FC236}">
                      <a16:creationId xmlns:a16="http://schemas.microsoft.com/office/drawing/2014/main" id="{883C79BC-4361-3515-9E09-BBBC6EAE3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02895" y="2960433"/>
                  <a:ext cx="599333" cy="724567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2253F48-63F4-B85E-8BDA-4931F3C7BAAF}"/>
                  </a:ext>
                </a:extLst>
              </p:cNvPr>
              <p:cNvGrpSpPr/>
              <p:nvPr/>
            </p:nvGrpSpPr>
            <p:grpSpPr>
              <a:xfrm>
                <a:off x="6050576" y="3129333"/>
                <a:ext cx="2006402" cy="1180475"/>
                <a:chOff x="6261786" y="3217318"/>
                <a:chExt cx="2006402" cy="1180475"/>
              </a:xfrm>
            </p:grpSpPr>
            <p:sp>
              <p:nvSpPr>
                <p:cNvPr id="42" name="Left-right Arrow 41">
                  <a:extLst>
                    <a:ext uri="{FF2B5EF4-FFF2-40B4-BE49-F238E27FC236}">
                      <a16:creationId xmlns:a16="http://schemas.microsoft.com/office/drawing/2014/main" id="{6E886833-A79A-FA4C-DA18-37BC8997031D}"/>
                    </a:ext>
                  </a:extLst>
                </p:cNvPr>
                <p:cNvSpPr/>
                <p:nvPr/>
              </p:nvSpPr>
              <p:spPr>
                <a:xfrm>
                  <a:off x="6261786" y="3217318"/>
                  <a:ext cx="2006402" cy="423363"/>
                </a:xfrm>
                <a:prstGeom prst="leftRightArrow">
                  <a:avLst/>
                </a:prstGeom>
                <a:solidFill>
                  <a:srgbClr val="244B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42" descr="A blue and black logo&#10;&#10;Description automatically generated">
                  <a:extLst>
                    <a:ext uri="{FF2B5EF4-FFF2-40B4-BE49-F238E27FC236}">
                      <a16:creationId xmlns:a16="http://schemas.microsoft.com/office/drawing/2014/main" id="{0AC3451D-19BF-B76F-3443-1646A07E3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94360" y="3256539"/>
                  <a:ext cx="1141254" cy="1141254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D7FBD4-26F7-476F-9C62-FF75ACACF33F}"/>
                  </a:ext>
                </a:extLst>
              </p:cNvPr>
              <p:cNvSpPr txBox="1"/>
              <p:nvPr/>
            </p:nvSpPr>
            <p:spPr>
              <a:xfrm>
                <a:off x="3097240" y="2997796"/>
                <a:ext cx="5132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0808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4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5</cp:revision>
  <dcterms:created xsi:type="dcterms:W3CDTF">2024-02-21T13:22:07Z</dcterms:created>
  <dcterms:modified xsi:type="dcterms:W3CDTF">2024-02-21T20:57:44Z</dcterms:modified>
</cp:coreProperties>
</file>