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19588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37"/>
    <p:restoredTop sz="96291"/>
  </p:normalViewPr>
  <p:slideViewPr>
    <p:cSldViewPr snapToGrid="0">
      <p:cViewPr varScale="1">
        <p:scale>
          <a:sx n="260" d="100"/>
          <a:sy n="260" d="100"/>
        </p:scale>
        <p:origin x="1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530264"/>
            <a:ext cx="3671650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701796"/>
            <a:ext cx="3239691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FBF6-482D-A742-A0CB-70DD3C7BD60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57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FBF6-482D-A742-A0CB-70DD3C7BD60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289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72505"/>
            <a:ext cx="931411" cy="27458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72505"/>
            <a:ext cx="2740239" cy="27458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FBF6-482D-A742-A0CB-70DD3C7BD60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56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FBF6-482D-A742-A0CB-70DD3C7BD60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6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807773"/>
            <a:ext cx="3725645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168310"/>
            <a:ext cx="3725645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FBF6-482D-A742-A0CB-70DD3C7BD60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65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862523"/>
            <a:ext cx="1835825" cy="20558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862523"/>
            <a:ext cx="1835825" cy="205580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FBF6-482D-A742-A0CB-70DD3C7BD60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62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72506"/>
            <a:ext cx="3725645" cy="62626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794272"/>
            <a:ext cx="182738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183532"/>
            <a:ext cx="1827388" cy="17407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794272"/>
            <a:ext cx="183638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183532"/>
            <a:ext cx="1836388" cy="17407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FBF6-482D-A742-A0CB-70DD3C7BD60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1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FBF6-482D-A742-A0CB-70DD3C7BD60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48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FBF6-482D-A742-A0CB-70DD3C7BD60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4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16006"/>
            <a:ext cx="1393180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466513"/>
            <a:ext cx="2186791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972026"/>
            <a:ext cx="1393180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FBF6-482D-A742-A0CB-70DD3C7BD60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14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16006"/>
            <a:ext cx="1393180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466513"/>
            <a:ext cx="2186791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972026"/>
            <a:ext cx="1393180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1FBF6-482D-A742-A0CB-70DD3C7BD60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12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72506"/>
            <a:ext cx="3725645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862523"/>
            <a:ext cx="3725645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003082"/>
            <a:ext cx="971907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11FBF6-482D-A742-A0CB-70DD3C7BD600}" type="datetimeFigureOut">
              <a:rPr lang="en-US" smtClean="0"/>
              <a:t>3/14/24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003082"/>
            <a:ext cx="1457861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003082"/>
            <a:ext cx="971907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5D664F-B4FF-974B-8114-0FC9282A7E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7FEAC12-8899-160D-C9F7-A4801CE2352C}"/>
              </a:ext>
            </a:extLst>
          </p:cNvPr>
          <p:cNvGrpSpPr/>
          <p:nvPr/>
        </p:nvGrpSpPr>
        <p:grpSpPr>
          <a:xfrm>
            <a:off x="53788" y="78238"/>
            <a:ext cx="4370920" cy="3231675"/>
            <a:chOff x="53788" y="53788"/>
            <a:chExt cx="4370920" cy="3231675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EB1C765A-C96C-40EF-413D-40ACD27090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788" y="53788"/>
              <a:ext cx="3086408" cy="1992071"/>
            </a:xfrm>
            <a:prstGeom prst="rect">
              <a:avLst/>
            </a:prstGeom>
          </p:spPr>
        </p:pic>
        <p:pic>
          <p:nvPicPr>
            <p:cNvPr id="9" name="Picture 8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992EFF03-F5B1-1DAF-3EC9-243041A30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1937" y="2045859"/>
              <a:ext cx="2402771" cy="1239604"/>
            </a:xfrm>
            <a:prstGeom prst="rect">
              <a:avLst/>
            </a:prstGeom>
          </p:spPr>
        </p:pic>
        <p:sp>
          <p:nvSpPr>
            <p:cNvPr id="6" name="Bent Arrow 5">
              <a:extLst>
                <a:ext uri="{FF2B5EF4-FFF2-40B4-BE49-F238E27FC236}">
                  <a16:creationId xmlns:a16="http://schemas.microsoft.com/office/drawing/2014/main" id="{988175C3-448D-E487-B7B7-FCA6FD138E8F}"/>
                </a:ext>
              </a:extLst>
            </p:cNvPr>
            <p:cNvSpPr/>
            <p:nvPr/>
          </p:nvSpPr>
          <p:spPr>
            <a:xfrm rot="10800000" flipH="1">
              <a:off x="1427833" y="1867919"/>
              <a:ext cx="806824" cy="1026866"/>
            </a:xfrm>
            <a:prstGeom prst="bentArrow">
              <a:avLst>
                <a:gd name="adj1" fmla="val 17727"/>
                <a:gd name="adj2" fmla="val 18636"/>
                <a:gd name="adj3" fmla="val 25000"/>
                <a:gd name="adj4" fmla="val 43750"/>
              </a:avLst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5167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Blackledge</dc:creator>
  <cp:lastModifiedBy>Matthew Blackledge</cp:lastModifiedBy>
  <cp:revision>1</cp:revision>
  <dcterms:created xsi:type="dcterms:W3CDTF">2024-03-15T01:35:05Z</dcterms:created>
  <dcterms:modified xsi:type="dcterms:W3CDTF">2024-03-15T01:39:29Z</dcterms:modified>
</cp:coreProperties>
</file>