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1699875" cy="306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244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43"/>
  </p:normalViewPr>
  <p:slideViewPr>
    <p:cSldViewPr snapToGrid="0">
      <p:cViewPr varScale="1">
        <p:scale>
          <a:sx n="131" d="100"/>
          <a:sy n="131" d="100"/>
        </p:scale>
        <p:origin x="17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500906"/>
            <a:ext cx="8774906" cy="1065577"/>
          </a:xfrm>
        </p:spPr>
        <p:txBody>
          <a:bodyPr anchor="b"/>
          <a:lstStyle>
            <a:lvl1pPr algn="ctr">
              <a:defRPr sz="26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1607576"/>
            <a:ext cx="8774906" cy="738960"/>
          </a:xfrm>
        </p:spPr>
        <p:txBody>
          <a:bodyPr/>
          <a:lstStyle>
            <a:lvl1pPr marL="0" indent="0" algn="ctr">
              <a:buNone/>
              <a:defRPr sz="1071"/>
            </a:lvl1pPr>
            <a:lvl2pPr marL="204048" indent="0" algn="ctr">
              <a:buNone/>
              <a:defRPr sz="893"/>
            </a:lvl2pPr>
            <a:lvl3pPr marL="408097" indent="0" algn="ctr">
              <a:buNone/>
              <a:defRPr sz="803"/>
            </a:lvl3pPr>
            <a:lvl4pPr marL="612145" indent="0" algn="ctr">
              <a:buNone/>
              <a:defRPr sz="714"/>
            </a:lvl4pPr>
            <a:lvl5pPr marL="816193" indent="0" algn="ctr">
              <a:buNone/>
              <a:defRPr sz="714"/>
            </a:lvl5pPr>
            <a:lvl6pPr marL="1020242" indent="0" algn="ctr">
              <a:buNone/>
              <a:defRPr sz="714"/>
            </a:lvl6pPr>
            <a:lvl7pPr marL="1224290" indent="0" algn="ctr">
              <a:buNone/>
              <a:defRPr sz="714"/>
            </a:lvl7pPr>
            <a:lvl8pPr marL="1428339" indent="0" algn="ctr">
              <a:buNone/>
              <a:defRPr sz="714"/>
            </a:lvl8pPr>
            <a:lvl9pPr marL="1632387" indent="0" algn="ctr">
              <a:buNone/>
              <a:defRPr sz="714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54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493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162954"/>
            <a:ext cx="2522786" cy="25938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162954"/>
            <a:ext cx="7422108" cy="259380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34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763050"/>
            <a:ext cx="10091142" cy="1273166"/>
          </a:xfrm>
        </p:spPr>
        <p:txBody>
          <a:bodyPr anchor="b"/>
          <a:lstStyle>
            <a:lvl1pPr>
              <a:defRPr sz="267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2048261"/>
            <a:ext cx="10091142" cy="669528"/>
          </a:xfrm>
        </p:spPr>
        <p:txBody>
          <a:bodyPr/>
          <a:lstStyle>
            <a:lvl1pPr marL="0" indent="0">
              <a:buNone/>
              <a:defRPr sz="1071">
                <a:solidFill>
                  <a:schemeClr val="tx1">
                    <a:tint val="82000"/>
                  </a:schemeClr>
                </a:solidFill>
              </a:defRPr>
            </a:lvl1pPr>
            <a:lvl2pPr marL="204048" indent="0">
              <a:buNone/>
              <a:defRPr sz="893">
                <a:solidFill>
                  <a:schemeClr val="tx1">
                    <a:tint val="82000"/>
                  </a:schemeClr>
                </a:solidFill>
              </a:defRPr>
            </a:lvl2pPr>
            <a:lvl3pPr marL="408097" indent="0">
              <a:buNone/>
              <a:defRPr sz="803">
                <a:solidFill>
                  <a:schemeClr val="tx1">
                    <a:tint val="82000"/>
                  </a:schemeClr>
                </a:solidFill>
              </a:defRPr>
            </a:lvl3pPr>
            <a:lvl4pPr marL="612145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4pPr>
            <a:lvl5pPr marL="816193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5pPr>
            <a:lvl6pPr marL="1020242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6pPr>
            <a:lvl7pPr marL="1224290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7pPr>
            <a:lvl8pPr marL="1428339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8pPr>
            <a:lvl9pPr marL="1632387" indent="0">
              <a:buNone/>
              <a:defRPr sz="71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41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814770"/>
            <a:ext cx="4972447" cy="1941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814770"/>
            <a:ext cx="4972447" cy="194198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90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162954"/>
            <a:ext cx="10091142" cy="5915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750297"/>
            <a:ext cx="4949595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1118006"/>
            <a:ext cx="4949595" cy="1644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750297"/>
            <a:ext cx="4973971" cy="367709"/>
          </a:xfrm>
        </p:spPr>
        <p:txBody>
          <a:bodyPr anchor="b"/>
          <a:lstStyle>
            <a:lvl1pPr marL="0" indent="0">
              <a:buNone/>
              <a:defRPr sz="1071" b="1"/>
            </a:lvl1pPr>
            <a:lvl2pPr marL="204048" indent="0">
              <a:buNone/>
              <a:defRPr sz="893" b="1"/>
            </a:lvl2pPr>
            <a:lvl3pPr marL="408097" indent="0">
              <a:buNone/>
              <a:defRPr sz="803" b="1"/>
            </a:lvl3pPr>
            <a:lvl4pPr marL="612145" indent="0">
              <a:buNone/>
              <a:defRPr sz="714" b="1"/>
            </a:lvl4pPr>
            <a:lvl5pPr marL="816193" indent="0">
              <a:buNone/>
              <a:defRPr sz="714" b="1"/>
            </a:lvl5pPr>
            <a:lvl6pPr marL="1020242" indent="0">
              <a:buNone/>
              <a:defRPr sz="714" b="1"/>
            </a:lvl6pPr>
            <a:lvl7pPr marL="1224290" indent="0">
              <a:buNone/>
              <a:defRPr sz="714" b="1"/>
            </a:lvl7pPr>
            <a:lvl8pPr marL="1428339" indent="0">
              <a:buNone/>
              <a:defRPr sz="714" b="1"/>
            </a:lvl8pPr>
            <a:lvl9pPr marL="1632387" indent="0">
              <a:buNone/>
              <a:defRPr sz="714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1118006"/>
            <a:ext cx="4973971" cy="164441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53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5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271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204047"/>
            <a:ext cx="3773514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440684"/>
            <a:ext cx="5923062" cy="2175081"/>
          </a:xfrm>
        </p:spPr>
        <p:txBody>
          <a:bodyPr/>
          <a:lstStyle>
            <a:lvl1pPr>
              <a:defRPr sz="1428"/>
            </a:lvl1pPr>
            <a:lvl2pPr>
              <a:defRPr sz="1250"/>
            </a:lvl2pPr>
            <a:lvl3pPr>
              <a:defRPr sz="1071"/>
            </a:lvl3pPr>
            <a:lvl4pPr>
              <a:defRPr sz="893"/>
            </a:lvl4pPr>
            <a:lvl5pPr>
              <a:defRPr sz="893"/>
            </a:lvl5pPr>
            <a:lvl6pPr>
              <a:defRPr sz="893"/>
            </a:lvl6pPr>
            <a:lvl7pPr>
              <a:defRPr sz="893"/>
            </a:lvl7pPr>
            <a:lvl8pPr>
              <a:defRPr sz="893"/>
            </a:lvl8pPr>
            <a:lvl9pPr>
              <a:defRPr sz="893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918210"/>
            <a:ext cx="3773514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204047"/>
            <a:ext cx="3773514" cy="714163"/>
          </a:xfrm>
        </p:spPr>
        <p:txBody>
          <a:bodyPr anchor="b"/>
          <a:lstStyle>
            <a:lvl1pPr>
              <a:defRPr sz="142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440684"/>
            <a:ext cx="5923062" cy="2175081"/>
          </a:xfrm>
        </p:spPr>
        <p:txBody>
          <a:bodyPr anchor="t"/>
          <a:lstStyle>
            <a:lvl1pPr marL="0" indent="0">
              <a:buNone/>
              <a:defRPr sz="1428"/>
            </a:lvl1pPr>
            <a:lvl2pPr marL="204048" indent="0">
              <a:buNone/>
              <a:defRPr sz="1250"/>
            </a:lvl2pPr>
            <a:lvl3pPr marL="408097" indent="0">
              <a:buNone/>
              <a:defRPr sz="1071"/>
            </a:lvl3pPr>
            <a:lvl4pPr marL="612145" indent="0">
              <a:buNone/>
              <a:defRPr sz="893"/>
            </a:lvl4pPr>
            <a:lvl5pPr marL="816193" indent="0">
              <a:buNone/>
              <a:defRPr sz="893"/>
            </a:lvl5pPr>
            <a:lvl6pPr marL="1020242" indent="0">
              <a:buNone/>
              <a:defRPr sz="893"/>
            </a:lvl6pPr>
            <a:lvl7pPr marL="1224290" indent="0">
              <a:buNone/>
              <a:defRPr sz="893"/>
            </a:lvl7pPr>
            <a:lvl8pPr marL="1428339" indent="0">
              <a:buNone/>
              <a:defRPr sz="893"/>
            </a:lvl8pPr>
            <a:lvl9pPr marL="1632387" indent="0">
              <a:buNone/>
              <a:defRPr sz="893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918210"/>
            <a:ext cx="3773514" cy="1701098"/>
          </a:xfrm>
        </p:spPr>
        <p:txBody>
          <a:bodyPr/>
          <a:lstStyle>
            <a:lvl1pPr marL="0" indent="0">
              <a:buNone/>
              <a:defRPr sz="714"/>
            </a:lvl1pPr>
            <a:lvl2pPr marL="204048" indent="0">
              <a:buNone/>
              <a:defRPr sz="625"/>
            </a:lvl2pPr>
            <a:lvl3pPr marL="408097" indent="0">
              <a:buNone/>
              <a:defRPr sz="536"/>
            </a:lvl3pPr>
            <a:lvl4pPr marL="612145" indent="0">
              <a:buNone/>
              <a:defRPr sz="446"/>
            </a:lvl4pPr>
            <a:lvl5pPr marL="816193" indent="0">
              <a:buNone/>
              <a:defRPr sz="446"/>
            </a:lvl5pPr>
            <a:lvl6pPr marL="1020242" indent="0">
              <a:buNone/>
              <a:defRPr sz="446"/>
            </a:lvl6pPr>
            <a:lvl7pPr marL="1224290" indent="0">
              <a:buNone/>
              <a:defRPr sz="446"/>
            </a:lvl7pPr>
            <a:lvl8pPr marL="1428339" indent="0">
              <a:buNone/>
              <a:defRPr sz="446"/>
            </a:lvl8pPr>
            <a:lvl9pPr marL="1632387" indent="0">
              <a:buNone/>
              <a:defRPr sz="446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0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162954"/>
            <a:ext cx="10091142" cy="591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814770"/>
            <a:ext cx="10091142" cy="1941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2836816"/>
            <a:ext cx="2632472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5ADEA4-F1C4-5A4F-8418-CAECE5FCA4CE}" type="datetimeFigureOut">
              <a:rPr lang="en-US" smtClean="0"/>
              <a:t>6/10/24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2836816"/>
            <a:ext cx="3948708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2836816"/>
            <a:ext cx="2632472" cy="16295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994430-7BA2-D846-8DAC-83FEEB3928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05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8097" rtl="0" eaLnBrk="1" latinLnBrk="0" hangingPunct="1">
        <a:lnSpc>
          <a:spcPct val="90000"/>
        </a:lnSpc>
        <a:spcBef>
          <a:spcPct val="0"/>
        </a:spcBef>
        <a:buNone/>
        <a:defRPr sz="19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2024" indent="-102024" algn="l" defTabSz="408097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250" kern="1200">
          <a:solidFill>
            <a:schemeClr val="tx1"/>
          </a:solidFill>
          <a:latin typeface="+mn-lt"/>
          <a:ea typeface="+mn-ea"/>
          <a:cs typeface="+mn-cs"/>
        </a:defRPr>
      </a:lvl1pPr>
      <a:lvl2pPr marL="30607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1071" kern="1200">
          <a:solidFill>
            <a:schemeClr val="tx1"/>
          </a:solidFill>
          <a:latin typeface="+mn-lt"/>
          <a:ea typeface="+mn-ea"/>
          <a:cs typeface="+mn-cs"/>
        </a:defRPr>
      </a:lvl2pPr>
      <a:lvl3pPr marL="51012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93" kern="1200">
          <a:solidFill>
            <a:schemeClr val="tx1"/>
          </a:solidFill>
          <a:latin typeface="+mn-lt"/>
          <a:ea typeface="+mn-ea"/>
          <a:cs typeface="+mn-cs"/>
        </a:defRPr>
      </a:lvl3pPr>
      <a:lvl4pPr marL="714169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918218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122266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326314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530363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734411" indent="-102024" algn="l" defTabSz="408097" rtl="0" eaLnBrk="1" latinLnBrk="0" hangingPunct="1">
        <a:lnSpc>
          <a:spcPct val="90000"/>
        </a:lnSpc>
        <a:spcBef>
          <a:spcPts val="223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1pPr>
      <a:lvl2pPr marL="204048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40809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3pPr>
      <a:lvl4pPr marL="612145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4pPr>
      <a:lvl5pPr marL="816193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5pPr>
      <a:lvl6pPr marL="1020242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6pPr>
      <a:lvl7pPr marL="1224290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7pPr>
      <a:lvl8pPr marL="1428339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8pPr>
      <a:lvl9pPr marL="1632387" algn="l" defTabSz="408097" rtl="0" eaLnBrk="1" latinLnBrk="0" hangingPunct="1">
        <a:defRPr sz="80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22B2563-3933-055C-0E76-1A3DD5C6232B}"/>
              </a:ext>
            </a:extLst>
          </p:cNvPr>
          <p:cNvGrpSpPr/>
          <p:nvPr/>
        </p:nvGrpSpPr>
        <p:grpSpPr>
          <a:xfrm>
            <a:off x="243192" y="2361"/>
            <a:ext cx="11456683" cy="3060700"/>
            <a:chOff x="243192" y="0"/>
            <a:chExt cx="11456683" cy="3060700"/>
          </a:xfrm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7EB7F624-D1B1-36E3-B93A-538871FBC1F7}"/>
                </a:ext>
              </a:extLst>
            </p:cNvPr>
            <p:cNvSpPr/>
            <p:nvPr/>
          </p:nvSpPr>
          <p:spPr>
            <a:xfrm>
              <a:off x="7916091" y="698030"/>
              <a:ext cx="3783784" cy="1419048"/>
            </a:xfrm>
            <a:prstGeom prst="roundRect">
              <a:avLst>
                <a:gd name="adj" fmla="val 8267"/>
              </a:avLst>
            </a:prstGeom>
            <a:ln>
              <a:solidFill>
                <a:schemeClr val="accent2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8BF6A8D0-0E36-FE3F-F0AF-9136160FD99E}"/>
                </a:ext>
              </a:extLst>
            </p:cNvPr>
            <p:cNvSpPr/>
            <p:nvPr/>
          </p:nvSpPr>
          <p:spPr>
            <a:xfrm>
              <a:off x="243192" y="0"/>
              <a:ext cx="5321585" cy="3060700"/>
            </a:xfrm>
            <a:prstGeom prst="roundRect">
              <a:avLst>
                <a:gd name="adj" fmla="val 8267"/>
              </a:avLst>
            </a:prstGeom>
            <a:ln>
              <a:solidFill>
                <a:schemeClr val="accent5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883F0FF-8B3C-4491-3F7A-CE3B1928A13E}"/>
                </a:ext>
              </a:extLst>
            </p:cNvPr>
            <p:cNvGrpSpPr/>
            <p:nvPr/>
          </p:nvGrpSpPr>
          <p:grpSpPr>
            <a:xfrm>
              <a:off x="243192" y="304452"/>
              <a:ext cx="11361839" cy="2603500"/>
              <a:chOff x="550277" y="2284006"/>
              <a:chExt cx="11361839" cy="2603500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B9AC3091-EAF2-DA2B-8A6F-D9D16DE60AB3}"/>
                  </a:ext>
                </a:extLst>
              </p:cNvPr>
              <p:cNvGrpSpPr/>
              <p:nvPr/>
            </p:nvGrpSpPr>
            <p:grpSpPr>
              <a:xfrm>
                <a:off x="3470617" y="2372611"/>
                <a:ext cx="2285530" cy="2194990"/>
                <a:chOff x="4487850" y="2344216"/>
                <a:chExt cx="2494365" cy="2363172"/>
              </a:xfrm>
            </p:grpSpPr>
            <p:pic>
              <p:nvPicPr>
                <p:cNvPr id="52" name="Picture 51" descr="A triangle with a circle and a circl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38F466E4-2C7C-DA49-6D3B-46AE6B4190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4487850" y="2344216"/>
                  <a:ext cx="2494365" cy="1856116"/>
                </a:xfrm>
                <a:prstGeom prst="rect">
                  <a:avLst/>
                </a:prstGeom>
              </p:spPr>
            </p:pic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3EEF010C-14B8-1E05-8AAE-9F5F8E649B21}"/>
                    </a:ext>
                  </a:extLst>
                </p:cNvPr>
                <p:cNvSpPr txBox="1"/>
                <p:nvPr/>
              </p:nvSpPr>
              <p:spPr>
                <a:xfrm>
                  <a:off x="4698295" y="4144077"/>
                  <a:ext cx="2073476" cy="5633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800" b="1" dirty="0">
                      <a:solidFill>
                        <a:srgbClr val="808080"/>
                      </a:solidFill>
                    </a:rPr>
                    <a:t>OsiriXgrpc</a:t>
                  </a:r>
                </a:p>
              </p:txBody>
            </p:sp>
          </p:grpSp>
          <p:pic>
            <p:nvPicPr>
              <p:cNvPr id="38" name="Picture 37" descr="A green triangle with a blue eye and a red ball&#10;&#10;Description automatically generated">
                <a:extLst>
                  <a:ext uri="{FF2B5EF4-FFF2-40B4-BE49-F238E27FC236}">
                    <a16:creationId xmlns:a16="http://schemas.microsoft.com/office/drawing/2014/main" id="{5077A5AB-B2EF-A42B-6670-3930B6A8EE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0136"/>
              <a:stretch/>
            </p:blipFill>
            <p:spPr>
              <a:xfrm>
                <a:off x="550277" y="2284006"/>
                <a:ext cx="3012954" cy="2603500"/>
              </a:xfrm>
              <a:prstGeom prst="rect">
                <a:avLst/>
              </a:prstGeom>
            </p:spPr>
          </p:pic>
          <p:pic>
            <p:nvPicPr>
              <p:cNvPr id="44" name="Picture 43" descr="A close-up of a logo&#10;&#10;Description automatically generated">
                <a:extLst>
                  <a:ext uri="{FF2B5EF4-FFF2-40B4-BE49-F238E27FC236}">
                    <a16:creationId xmlns:a16="http://schemas.microsoft.com/office/drawing/2014/main" id="{0CE5AF3D-9388-450A-BA23-462185393B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0209" t="11723" r="4822" b="15374"/>
              <a:stretch/>
            </p:blipFill>
            <p:spPr>
              <a:xfrm>
                <a:off x="8318020" y="2894199"/>
                <a:ext cx="3594096" cy="1038189"/>
              </a:xfrm>
              <a:prstGeom prst="rect">
                <a:avLst/>
              </a:prstGeom>
            </p:spPr>
          </p:pic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92253F48-63F4-B85E-8BDA-4931F3C7BAAF}"/>
                  </a:ext>
                </a:extLst>
              </p:cNvPr>
              <p:cNvGrpSpPr/>
              <p:nvPr/>
            </p:nvGrpSpPr>
            <p:grpSpPr>
              <a:xfrm>
                <a:off x="6050576" y="3129333"/>
                <a:ext cx="2006402" cy="1180475"/>
                <a:chOff x="6261786" y="3217318"/>
                <a:chExt cx="2006402" cy="1180475"/>
              </a:xfrm>
            </p:grpSpPr>
            <p:sp>
              <p:nvSpPr>
                <p:cNvPr id="42" name="Left-right Arrow 41">
                  <a:extLst>
                    <a:ext uri="{FF2B5EF4-FFF2-40B4-BE49-F238E27FC236}">
                      <a16:creationId xmlns:a16="http://schemas.microsoft.com/office/drawing/2014/main" id="{6E886833-A79A-FA4C-DA18-37BC8997031D}"/>
                    </a:ext>
                  </a:extLst>
                </p:cNvPr>
                <p:cNvSpPr/>
                <p:nvPr/>
              </p:nvSpPr>
              <p:spPr>
                <a:xfrm>
                  <a:off x="6261786" y="3217318"/>
                  <a:ext cx="2006402" cy="423363"/>
                </a:xfrm>
                <a:prstGeom prst="leftRightArrow">
                  <a:avLst/>
                </a:prstGeom>
                <a:solidFill>
                  <a:srgbClr val="244B59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43" name="Picture 42" descr="A blue and black logo&#10;&#10;Description automatically generated">
                  <a:extLst>
                    <a:ext uri="{FF2B5EF4-FFF2-40B4-BE49-F238E27FC236}">
                      <a16:creationId xmlns:a16="http://schemas.microsoft.com/office/drawing/2014/main" id="{0AC3451D-19BF-B76F-3443-1646A07E30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694360" y="3256539"/>
                  <a:ext cx="1141254" cy="1141254"/>
                </a:xfrm>
                <a:prstGeom prst="rect">
                  <a:avLst/>
                </a:prstGeom>
              </p:spPr>
            </p:pic>
          </p:grp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8D7FBD4-26F7-476F-9C62-FF75ACACF33F}"/>
                  </a:ext>
                </a:extLst>
              </p:cNvPr>
              <p:cNvSpPr txBox="1"/>
              <p:nvPr/>
            </p:nvSpPr>
            <p:spPr>
              <a:xfrm>
                <a:off x="3097240" y="2997796"/>
                <a:ext cx="51328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800" b="1" dirty="0">
                    <a:solidFill>
                      <a:srgbClr val="808080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75426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1996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Blackledge</dc:creator>
  <cp:lastModifiedBy>Matthew Blackledge</cp:lastModifiedBy>
  <cp:revision>6</cp:revision>
  <dcterms:created xsi:type="dcterms:W3CDTF">2024-02-21T13:22:07Z</dcterms:created>
  <dcterms:modified xsi:type="dcterms:W3CDTF">2024-06-11T23:34:18Z</dcterms:modified>
</cp:coreProperties>
</file>