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1958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91"/>
  </p:normalViewPr>
  <p:slideViewPr>
    <p:cSldViewPr snapToGrid="0">
      <p:cViewPr varScale="1">
        <p:scale>
          <a:sx n="260" d="100"/>
          <a:sy n="260" d="100"/>
        </p:scale>
        <p:origin x="1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30264"/>
            <a:ext cx="3671650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701796"/>
            <a:ext cx="3239691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5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8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72505"/>
            <a:ext cx="931411" cy="27458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72505"/>
            <a:ext cx="2740239" cy="27458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6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07773"/>
            <a:ext cx="3725645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168310"/>
            <a:ext cx="3725645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862523"/>
            <a:ext cx="1835825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862523"/>
            <a:ext cx="1835825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72506"/>
            <a:ext cx="3725645" cy="62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794272"/>
            <a:ext cx="18273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183532"/>
            <a:ext cx="1827388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794272"/>
            <a:ext cx="18363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183532"/>
            <a:ext cx="1836388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4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4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16006"/>
            <a:ext cx="1393180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466513"/>
            <a:ext cx="2186791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972026"/>
            <a:ext cx="1393180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16006"/>
            <a:ext cx="1393180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466513"/>
            <a:ext cx="2186791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972026"/>
            <a:ext cx="1393180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1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72506"/>
            <a:ext cx="3725645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862523"/>
            <a:ext cx="3725645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003082"/>
            <a:ext cx="97190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1FBF6-482D-A742-A0CB-70DD3C7BD60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003082"/>
            <a:ext cx="145786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003082"/>
            <a:ext cx="97190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067A94-364E-DE6F-A9DC-51675EF9B77C}"/>
              </a:ext>
            </a:extLst>
          </p:cNvPr>
          <p:cNvGrpSpPr/>
          <p:nvPr/>
        </p:nvGrpSpPr>
        <p:grpSpPr>
          <a:xfrm>
            <a:off x="0" y="0"/>
            <a:ext cx="4319588" cy="3240088"/>
            <a:chOff x="0" y="0"/>
            <a:chExt cx="4319588" cy="3240088"/>
          </a:xfrm>
        </p:grpSpPr>
        <p:pic>
          <p:nvPicPr>
            <p:cNvPr id="8" name="Picture 7" descr="A circular object with a circle in the middle and a white button with a purple circle in the middle&#10;&#10;Description automatically generated">
              <a:extLst>
                <a:ext uri="{FF2B5EF4-FFF2-40B4-BE49-F238E27FC236}">
                  <a16:creationId xmlns:a16="http://schemas.microsoft.com/office/drawing/2014/main" id="{D88C0B1C-FD0F-3253-869E-9C90B8517B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2747" r="-2747"/>
            <a:stretch/>
          </p:blipFill>
          <p:spPr>
            <a:xfrm>
              <a:off x="0" y="0"/>
              <a:ext cx="4319588" cy="3240088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C149B5E1-71B8-3FA9-C6DE-210BED0B7D76}"/>
                </a:ext>
              </a:extLst>
            </p:cNvPr>
            <p:cNvSpPr/>
            <p:nvPr/>
          </p:nvSpPr>
          <p:spPr>
            <a:xfrm rot="18676792">
              <a:off x="3088257" y="747622"/>
              <a:ext cx="649856" cy="345057"/>
            </a:xfrm>
            <a:prstGeom prst="rightArrow">
              <a:avLst/>
            </a:prstGeom>
            <a:solidFill>
              <a:srgbClr val="FF00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516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Blackledge</dc:creator>
  <cp:lastModifiedBy>Matthew Blackledge</cp:lastModifiedBy>
  <cp:revision>3</cp:revision>
  <dcterms:created xsi:type="dcterms:W3CDTF">2024-03-15T01:35:05Z</dcterms:created>
  <dcterms:modified xsi:type="dcterms:W3CDTF">2024-06-11T23:37:45Z</dcterms:modified>
</cp:coreProperties>
</file>