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B42"/>
    <a:srgbClr val="FE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>
        <p:scale>
          <a:sx n="126" d="100"/>
          <a:sy n="126" d="100"/>
        </p:scale>
        <p:origin x="2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36551"/>
            <a:ext cx="5508149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363838"/>
            <a:ext cx="4860131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39613"/>
            <a:ext cx="1397288" cy="381401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39613"/>
            <a:ext cx="4110861" cy="381401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22017"/>
            <a:ext cx="5589151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011836"/>
            <a:ext cx="5589151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/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98066"/>
            <a:ext cx="2754074" cy="28555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98066"/>
            <a:ext cx="2754074" cy="28555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39614"/>
            <a:ext cx="5589151" cy="8699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03263"/>
            <a:ext cx="2741417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643956"/>
            <a:ext cx="2741417" cy="24180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03263"/>
            <a:ext cx="2754918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643956"/>
            <a:ext cx="2754918" cy="24180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0038"/>
            <a:ext cx="209002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47999"/>
            <a:ext cx="3280589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350169"/>
            <a:ext cx="209002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0038"/>
            <a:ext cx="2090025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47999"/>
            <a:ext cx="3280589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350169"/>
            <a:ext cx="2090025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39614"/>
            <a:ext cx="5589151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98066"/>
            <a:ext cx="5589151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171356"/>
            <a:ext cx="145803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D4DB1-F063-A740-8DDF-1F91FF9F6C42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171356"/>
            <a:ext cx="218705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171356"/>
            <a:ext cx="145803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FB5F-6485-A847-8E45-FCBFC85B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931263B-3A83-8F7B-78A9-A382CFA2168A}"/>
              </a:ext>
            </a:extLst>
          </p:cNvPr>
          <p:cNvGrpSpPr/>
          <p:nvPr/>
        </p:nvGrpSpPr>
        <p:grpSpPr>
          <a:xfrm>
            <a:off x="-79036" y="9258"/>
            <a:ext cx="6317092" cy="4368789"/>
            <a:chOff x="357844" y="628650"/>
            <a:chExt cx="6317092" cy="436878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002B36-44D6-D133-0AA3-DC3D8DC39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844" y="628650"/>
              <a:ext cx="4739935" cy="3992880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BEEAED-AAEE-81A4-4E01-59541974CCA3}"/>
                </a:ext>
              </a:extLst>
            </p:cNvPr>
            <p:cNvSpPr/>
            <p:nvPr/>
          </p:nvSpPr>
          <p:spPr>
            <a:xfrm>
              <a:off x="5097779" y="1234440"/>
              <a:ext cx="171451" cy="171451"/>
            </a:xfrm>
            <a:prstGeom prst="ellipse">
              <a:avLst/>
            </a:prstGeom>
            <a:solidFill>
              <a:srgbClr val="26CB42"/>
            </a:solidFill>
            <a:ln>
              <a:solidFill>
                <a:srgbClr val="26CB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EDD1CE-9BB3-390B-543A-3E371975B950}"/>
                </a:ext>
              </a:extLst>
            </p:cNvPr>
            <p:cNvSpPr txBox="1"/>
            <p:nvPr/>
          </p:nvSpPr>
          <p:spPr>
            <a:xfrm>
              <a:off x="5269230" y="1135499"/>
              <a:ext cx="1267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Active server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5D7E58-0D89-CFC8-3143-3E842605EC76}"/>
                </a:ext>
              </a:extLst>
            </p:cNvPr>
            <p:cNvSpPr/>
            <p:nvPr/>
          </p:nvSpPr>
          <p:spPr>
            <a:xfrm>
              <a:off x="5097779" y="1603772"/>
              <a:ext cx="171451" cy="171451"/>
            </a:xfrm>
            <a:prstGeom prst="ellipse">
              <a:avLst/>
            </a:prstGeom>
            <a:solidFill>
              <a:srgbClr val="FE4743"/>
            </a:solidFill>
            <a:ln>
              <a:solidFill>
                <a:srgbClr val="FE47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12B823-049D-01F9-D33E-8676B2E3EAD5}"/>
                </a:ext>
              </a:extLst>
            </p:cNvPr>
            <p:cNvSpPr txBox="1"/>
            <p:nvPr/>
          </p:nvSpPr>
          <p:spPr>
            <a:xfrm>
              <a:off x="5269230" y="1504831"/>
              <a:ext cx="14057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Inactive server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626D31-C7C3-29B4-C6CC-3F183B2411C7}"/>
                </a:ext>
              </a:extLst>
            </p:cNvPr>
            <p:cNvSpPr/>
            <p:nvPr/>
          </p:nvSpPr>
          <p:spPr>
            <a:xfrm>
              <a:off x="4004732" y="3873501"/>
              <a:ext cx="647701" cy="241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628E09-75CB-E341-E698-F77BBB04DFD3}"/>
                </a:ext>
              </a:extLst>
            </p:cNvPr>
            <p:cNvSpPr txBox="1"/>
            <p:nvPr/>
          </p:nvSpPr>
          <p:spPr>
            <a:xfrm>
              <a:off x="5072603" y="2875211"/>
              <a:ext cx="12484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Remove/add</a:t>
              </a:r>
            </a:p>
            <a:p>
              <a:pPr algn="ctr"/>
              <a:r>
                <a:rPr lang="en-US" sz="1600" dirty="0"/>
                <a:t>server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39D046-3C7C-1EC9-549F-A4730B530E68}"/>
                </a:ext>
              </a:extLst>
            </p:cNvPr>
            <p:cNvCxnSpPr>
              <a:cxnSpLocks/>
              <a:stCxn id="40" idx="3"/>
              <a:endCxn id="41" idx="2"/>
            </p:cNvCxnSpPr>
            <p:nvPr/>
          </p:nvCxnSpPr>
          <p:spPr>
            <a:xfrm flipV="1">
              <a:off x="4652433" y="3459986"/>
              <a:ext cx="1044412" cy="5341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582CC7-6F5F-82F2-2596-8E76DA946FED}"/>
                </a:ext>
              </a:extLst>
            </p:cNvPr>
            <p:cNvSpPr txBox="1"/>
            <p:nvPr/>
          </p:nvSpPr>
          <p:spPr>
            <a:xfrm>
              <a:off x="630710" y="4412664"/>
              <a:ext cx="10203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Stop/start</a:t>
              </a:r>
            </a:p>
            <a:p>
              <a:pPr algn="ctr"/>
              <a:r>
                <a:rPr lang="en-US" sz="1600" dirty="0"/>
                <a:t>server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88CB8E-38A2-0C19-FC92-D69553087897}"/>
                </a:ext>
              </a:extLst>
            </p:cNvPr>
            <p:cNvSpPr txBox="1"/>
            <p:nvPr/>
          </p:nvSpPr>
          <p:spPr>
            <a:xfrm>
              <a:off x="1585549" y="4412663"/>
              <a:ext cx="856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Reorder</a:t>
              </a:r>
            </a:p>
            <a:p>
              <a:pPr algn="ctr"/>
              <a:r>
                <a:rPr lang="en-US" sz="1600" dirty="0"/>
                <a:t>servers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F3F2E3-E19F-8BEB-C8CF-2589ACDED1AF}"/>
                </a:ext>
              </a:extLst>
            </p:cNvPr>
            <p:cNvSpPr/>
            <p:nvPr/>
          </p:nvSpPr>
          <p:spPr>
            <a:xfrm>
              <a:off x="817032" y="3873502"/>
              <a:ext cx="647701" cy="241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FA3E91-BDA7-C7FD-7014-87F5465E4CDB}"/>
                </a:ext>
              </a:extLst>
            </p:cNvPr>
            <p:cNvSpPr/>
            <p:nvPr/>
          </p:nvSpPr>
          <p:spPr>
            <a:xfrm>
              <a:off x="1501561" y="3873501"/>
              <a:ext cx="647701" cy="241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45388A-2AA5-2095-FF8A-2CD47D2FE7DB}"/>
                </a:ext>
              </a:extLst>
            </p:cNvPr>
            <p:cNvCxnSpPr>
              <a:cxnSpLocks/>
              <a:stCxn id="45" idx="2"/>
              <a:endCxn id="43" idx="0"/>
            </p:cNvCxnSpPr>
            <p:nvPr/>
          </p:nvCxnSpPr>
          <p:spPr>
            <a:xfrm flipH="1">
              <a:off x="1140882" y="4114802"/>
              <a:ext cx="1" cy="2978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BEAC64-55B7-088C-537B-DFB9050C0E72}"/>
                </a:ext>
              </a:extLst>
            </p:cNvPr>
            <p:cNvCxnSpPr>
              <a:cxnSpLocks/>
              <a:stCxn id="46" idx="2"/>
              <a:endCxn id="44" idx="0"/>
            </p:cNvCxnSpPr>
            <p:nvPr/>
          </p:nvCxnSpPr>
          <p:spPr>
            <a:xfrm>
              <a:off x="1825412" y="4114801"/>
              <a:ext cx="188300" cy="2978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70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Blackledge</dc:creator>
  <cp:lastModifiedBy>Matthew Blackledge</cp:lastModifiedBy>
  <cp:revision>1</cp:revision>
  <dcterms:created xsi:type="dcterms:W3CDTF">2022-05-04T05:14:21Z</dcterms:created>
  <dcterms:modified xsi:type="dcterms:W3CDTF">2022-05-04T05:23:55Z</dcterms:modified>
</cp:coreProperties>
</file>