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19588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91"/>
  </p:normalViewPr>
  <p:slideViewPr>
    <p:cSldViewPr snapToGrid="0">
      <p:cViewPr>
        <p:scale>
          <a:sx n="121" d="100"/>
          <a:sy n="121" d="100"/>
        </p:scale>
        <p:origin x="3344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30264"/>
            <a:ext cx="3671650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701796"/>
            <a:ext cx="3239691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5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8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72505"/>
            <a:ext cx="931411" cy="27458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72505"/>
            <a:ext cx="2740239" cy="27458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6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07773"/>
            <a:ext cx="3725645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168310"/>
            <a:ext cx="3725645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6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862523"/>
            <a:ext cx="1835825" cy="20558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862523"/>
            <a:ext cx="1835825" cy="20558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2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72506"/>
            <a:ext cx="3725645" cy="62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794272"/>
            <a:ext cx="182738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183532"/>
            <a:ext cx="1827388" cy="17407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794272"/>
            <a:ext cx="183638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183532"/>
            <a:ext cx="1836388" cy="17407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4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4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16006"/>
            <a:ext cx="1393180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466513"/>
            <a:ext cx="2186791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972026"/>
            <a:ext cx="1393180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16006"/>
            <a:ext cx="1393180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466513"/>
            <a:ext cx="2186791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972026"/>
            <a:ext cx="1393180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1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72506"/>
            <a:ext cx="3725645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862523"/>
            <a:ext cx="3725645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003082"/>
            <a:ext cx="97190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11FBF6-482D-A742-A0CB-70DD3C7BD600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003082"/>
            <a:ext cx="145786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003082"/>
            <a:ext cx="97190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4B011EF-F174-FDC1-14D9-D7F6DDF43513}"/>
              </a:ext>
            </a:extLst>
          </p:cNvPr>
          <p:cNvGrpSpPr/>
          <p:nvPr/>
        </p:nvGrpSpPr>
        <p:grpSpPr>
          <a:xfrm>
            <a:off x="0" y="0"/>
            <a:ext cx="4319588" cy="3257531"/>
            <a:chOff x="0" y="0"/>
            <a:chExt cx="4319588" cy="325753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1CF5EED-5812-7D37-3ED4-B0885444D666}"/>
                </a:ext>
              </a:extLst>
            </p:cNvPr>
            <p:cNvGrpSpPr/>
            <p:nvPr/>
          </p:nvGrpSpPr>
          <p:grpSpPr>
            <a:xfrm>
              <a:off x="0" y="0"/>
              <a:ext cx="4319588" cy="3240088"/>
              <a:chOff x="0" y="0"/>
              <a:chExt cx="4319588" cy="324008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44115AA-3872-F2BB-16B9-E3161D62A78A}"/>
                  </a:ext>
                </a:extLst>
              </p:cNvPr>
              <p:cNvGrpSpPr/>
              <p:nvPr/>
            </p:nvGrpSpPr>
            <p:grpSpPr>
              <a:xfrm>
                <a:off x="0" y="0"/>
                <a:ext cx="1553513" cy="1653711"/>
                <a:chOff x="1508661" y="-570050"/>
                <a:chExt cx="3043772" cy="3240088"/>
              </a:xfrm>
            </p:grpSpPr>
            <p:pic>
              <p:nvPicPr>
                <p:cNvPr id="7" name="Picture 6" descr="A white page curl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BC8153D4-DBFA-2B2E-2857-95A1A26884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059"/>
                <a:stretch/>
              </p:blipFill>
              <p:spPr>
                <a:xfrm>
                  <a:off x="1508661" y="-570050"/>
                  <a:ext cx="3043772" cy="3240088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CE75844-0DD8-E83F-4C36-33658C56C300}"/>
                    </a:ext>
                  </a:extLst>
                </p:cNvPr>
                <p:cNvSpPr txBox="1"/>
                <p:nvPr/>
              </p:nvSpPr>
              <p:spPr>
                <a:xfrm>
                  <a:off x="2167482" y="1751630"/>
                  <a:ext cx="1539589" cy="7236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NRRD</a:t>
                  </a:r>
                </a:p>
              </p:txBody>
            </p: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CEE5F230-EA6F-85E7-3D84-399B0034BD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30089" y="2735"/>
                  <a:ext cx="1780336" cy="1780336"/>
                </a:xfrm>
                <a:prstGeom prst="rect">
                  <a:avLst/>
                </a:prstGeom>
              </p:spPr>
            </p:pic>
          </p:grpSp>
          <p:pic>
            <p:nvPicPr>
              <p:cNvPr id="13" name="Picture 12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03000FAE-8BE0-3A6C-B2CD-CA5A5ED3FE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9807" y="956441"/>
                <a:ext cx="2809781" cy="2283647"/>
              </a:xfrm>
              <a:prstGeom prst="rect">
                <a:avLst/>
              </a:prstGeom>
            </p:spPr>
          </p:pic>
        </p:grpSp>
        <p:pic>
          <p:nvPicPr>
            <p:cNvPr id="17" name="Picture 16" descr="A white page curl on a black background&#10;&#10;Description automatically generated">
              <a:extLst>
                <a:ext uri="{FF2B5EF4-FFF2-40B4-BE49-F238E27FC236}">
                  <a16:creationId xmlns:a16="http://schemas.microsoft.com/office/drawing/2014/main" id="{31C5A8F0-14ED-F406-E041-A718C7B875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059"/>
            <a:stretch/>
          </p:blipFill>
          <p:spPr>
            <a:xfrm>
              <a:off x="0" y="1603820"/>
              <a:ext cx="1553513" cy="165371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8CD75D-E6D7-BC5A-6A4D-F3388669E635}"/>
                </a:ext>
              </a:extLst>
            </p:cNvPr>
            <p:cNvSpPr txBox="1"/>
            <p:nvPr/>
          </p:nvSpPr>
          <p:spPr>
            <a:xfrm>
              <a:off x="395568" y="2788784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MHA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A585EC4-37CE-079E-DF31-8219A4F1A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132" y="1896164"/>
              <a:ext cx="908667" cy="908667"/>
            </a:xfrm>
            <a:prstGeom prst="rect">
              <a:avLst/>
            </a:prstGeom>
          </p:spPr>
        </p:pic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5468B7E0-C031-52AE-4F6A-545FF5F385E0}"/>
                </a:ext>
              </a:extLst>
            </p:cNvPr>
            <p:cNvSpPr/>
            <p:nvPr/>
          </p:nvSpPr>
          <p:spPr>
            <a:xfrm>
              <a:off x="1292773" y="798786"/>
              <a:ext cx="329096" cy="1807780"/>
            </a:xfrm>
            <a:prstGeom prst="rightBrace">
              <a:avLst>
                <a:gd name="adj1" fmla="val 8333"/>
                <a:gd name="adj2" fmla="val 3546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516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Blackledge</dc:creator>
  <cp:lastModifiedBy>Matthew Blackledge</cp:lastModifiedBy>
  <cp:revision>4</cp:revision>
  <cp:lastPrinted>2024-06-14T21:51:58Z</cp:lastPrinted>
  <dcterms:created xsi:type="dcterms:W3CDTF">2024-03-15T01:35:05Z</dcterms:created>
  <dcterms:modified xsi:type="dcterms:W3CDTF">2024-06-14T21:57:28Z</dcterms:modified>
</cp:coreProperties>
</file>