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3"/>
  </p:normalViewPr>
  <p:slideViewPr>
    <p:cSldViewPr snapToGrid="0">
      <p:cViewPr varScale="1">
        <p:scale>
          <a:sx n="115" d="100"/>
          <a:sy n="115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11F6-F52C-61ED-1A9A-531A4E80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DC445-D84D-7F53-672A-4F459630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7B1E-F08B-C87F-C922-019CF56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8E60-CED6-7D57-CEA4-1FF83910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2A25-85F5-6CD9-5605-A62B84B9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5449-309A-1FDF-0BF9-BEFEFD93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19FD7-74BD-700B-4ED6-9AC4C954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37F6-ED35-6956-E620-15B11C7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B96F-3106-1C1A-99EC-ACAADBCD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659D-0571-A4C7-294E-1561ADAC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48E0F-D4BB-AE5C-919C-359320F16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582-9D6A-EAC9-E5AF-49067B4F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1210-40C8-1F70-349E-8C4A3CCD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37E-E119-880A-C8C0-FAF68C12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A5B4-CDDC-CC0C-90F1-434DEA40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5A28-15D0-FC4C-E553-1862DE9A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8E9C-40B6-991A-010C-AE637B5E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F410-838A-1C00-E3C7-D6DC38B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7D1D-A841-0DEE-FFA5-7DE54A26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F2AF-76B9-F479-4821-AE2CF9E5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285E-B7CC-830C-BB8C-3A1D4259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A5FE-A37E-A2B7-6B86-8F584D3D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DB77-529F-E2CA-4D7B-34249C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182F-EE3D-8B59-39CA-44FCACE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23E9-00F9-8FD0-2460-A9D83AA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0243-CDFE-AC0C-56FE-4321B348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1671-9E7D-CCE2-D7E5-EDA5B0E2D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613B-A28E-A671-F6C8-78DAFC08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0B566-44D5-8563-9099-9424E54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B1EF-1C6A-C11F-3204-0496808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C7016-64EE-E3C7-E69C-879B8AE1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DF83-3C1D-5433-FFA7-6F1D5D24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9E6A-1D0D-255E-4D8C-661D5A92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8329-E422-7D6E-DC41-5296D976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1B23-B862-81DA-01C7-ED1E38FE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9828B-1320-98C7-633E-AFEBC30DA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24C4F-8BB0-B874-9F71-93AF2559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FBC1E-309E-559A-562F-2CB3985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1D88D-0250-FF2D-CDDC-8E1C2CF9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3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E65A-233E-9989-3052-C5F4FD2F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6CE8F-880B-2E7A-57A8-4695261C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5699B-EFE3-FE6E-C651-FE6A2E25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D61B9-C170-C034-5253-E9D593B3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4557-FA9D-74F9-329B-0568D11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49E15-96A1-20BC-B2EB-1CDA3B18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A4818-CD67-BB1B-1AC7-859A046E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2E4B-B275-1FF2-45E8-A69AD26A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734A-642D-9402-01B7-D71367B7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8A1E-BE8E-9853-9F3A-4800C324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CB49-0083-C57E-EE71-35C951B1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22ACF-5809-7563-C798-B7210E1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85A2-6692-1673-4386-913F60D9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8432-39C6-AF2E-1E8D-A76F1639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CC51-3E98-5F0F-D8D0-25C1272D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3CDFE-66D4-CADD-3FAF-AD907873A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07AD-FD95-B81E-0213-A6E5060F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D9EF-A6BC-FFE1-4528-E84CB416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7A77D-71AE-BD34-2521-098E8925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485ED-B283-C288-29D3-5A2F396E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78D42-4CB0-85D9-FF6F-F09B1604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BE60-132F-7942-8971-5D475BD0B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5FC68-90F7-7A4E-ABC3-3300AA1BEC0B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D46CD-536A-E0B7-10A6-3B599C44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A520-A4C2-0B05-368D-A1E2E78D1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5C6DE-7F9C-6442-A293-72B382E2A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792D6F-BB9B-A4C7-60D0-E863BFE1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Right click the image below and hit “Save as Picture…”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as “</a:t>
            </a:r>
            <a:r>
              <a:rPr lang="en-US" sz="2400" dirty="0" err="1"/>
              <a:t>logo.png</a:t>
            </a:r>
            <a:r>
              <a:rPr lang="en-US" sz="2400" dirty="0"/>
              <a:t>” in the assets folder of the project documentation.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C9FF312-38E2-D1FD-93F4-BE2262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208F8-C01F-FD56-652E-0FA5686BD9C9}"/>
              </a:ext>
            </a:extLst>
          </p:cNvPr>
          <p:cNvSpPr txBox="1"/>
          <p:nvPr/>
        </p:nvSpPr>
        <p:spPr>
          <a:xfrm>
            <a:off x="1292325" y="3824538"/>
            <a:ext cx="1364775" cy="138120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8D918E-97DA-EABE-7865-89E522E9FCC5}"/>
              </a:ext>
            </a:extLst>
          </p:cNvPr>
          <p:cNvGrpSpPr/>
          <p:nvPr/>
        </p:nvGrpSpPr>
        <p:grpSpPr>
          <a:xfrm>
            <a:off x="4476000" y="4244454"/>
            <a:ext cx="3240000" cy="1258371"/>
            <a:chOff x="4476000" y="4244454"/>
            <a:chExt cx="3240000" cy="1258371"/>
          </a:xfrm>
        </p:grpSpPr>
        <p:pic>
          <p:nvPicPr>
            <p:cNvPr id="23" name="Picture 22" descr="A white circle with black dots&#10;&#10;Description automatically generated">
              <a:extLst>
                <a:ext uri="{FF2B5EF4-FFF2-40B4-BE49-F238E27FC236}">
                  <a16:creationId xmlns:a16="http://schemas.microsoft.com/office/drawing/2014/main" id="{4DBC01D9-9102-6BC0-6EE4-44BE4E88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7" b="26604"/>
            <a:stretch/>
          </p:blipFill>
          <p:spPr>
            <a:xfrm>
              <a:off x="4476000" y="4244454"/>
              <a:ext cx="3240000" cy="125837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43E7C3-F793-978F-1763-E018FAF69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434" t="29927" r="9369" b="33660"/>
            <a:stretch/>
          </p:blipFill>
          <p:spPr>
            <a:xfrm>
              <a:off x="4476000" y="4541538"/>
              <a:ext cx="3240000" cy="664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792D6F-BB9B-A4C7-60D0-E863BFE1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Right click the image below and hit “Save as Picture…”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as “</a:t>
            </a:r>
            <a:r>
              <a:rPr lang="en-US" sz="2400" dirty="0" err="1"/>
              <a:t>favicon.png</a:t>
            </a:r>
            <a:r>
              <a:rPr lang="en-US" sz="2400" dirty="0"/>
              <a:t>” in the assets folder of the project documentation.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the “</a:t>
            </a:r>
            <a:r>
              <a:rPr lang="en-US" sz="2400" dirty="0" err="1"/>
              <a:t>create_favicon.py</a:t>
            </a:r>
            <a:r>
              <a:rPr lang="en-US" sz="2400" dirty="0"/>
              <a:t>” script as follows: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 algn="ctr">
              <a:buNone/>
            </a:pP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python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create_favicon.py</a:t>
            </a: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favicon.png</a:t>
            </a:r>
            <a:r>
              <a:rPr lang="en-US" sz="2000" dirty="0">
                <a:highlight>
                  <a:srgbClr val="C0C0C0"/>
                </a:highlight>
                <a:latin typeface="Monaco" pitchFamily="2" charset="77"/>
              </a:rPr>
              <a:t> </a:t>
            </a:r>
            <a:r>
              <a:rPr lang="en-US" sz="2000" dirty="0" err="1">
                <a:highlight>
                  <a:srgbClr val="C0C0C0"/>
                </a:highlight>
                <a:latin typeface="Monaco" pitchFamily="2" charset="77"/>
              </a:rPr>
              <a:t>favicon.ico</a:t>
            </a:r>
            <a:endParaRPr lang="en-US" sz="2000" dirty="0">
              <a:highlight>
                <a:srgbClr val="C0C0C0"/>
              </a:highlight>
              <a:latin typeface="Monaco" pitchFamily="2" charset="77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C9FF312-38E2-D1FD-93F4-BE22625D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6AB5A-1BFE-5198-7E47-3509CD133EA1}"/>
              </a:ext>
            </a:extLst>
          </p:cNvPr>
          <p:cNvGrpSpPr>
            <a:grpSpLocks noChangeAspect="1"/>
          </p:cNvGrpSpPr>
          <p:nvPr/>
        </p:nvGrpSpPr>
        <p:grpSpPr>
          <a:xfrm>
            <a:off x="5224772" y="4434507"/>
            <a:ext cx="1742455" cy="1742456"/>
            <a:chOff x="5224772" y="4434507"/>
            <a:chExt cx="1742455" cy="1742456"/>
          </a:xfrm>
        </p:grpSpPr>
        <p:pic>
          <p:nvPicPr>
            <p:cNvPr id="23" name="Picture 22" descr="A white circle with black dots&#10;&#10;Description automatically generated">
              <a:extLst>
                <a:ext uri="{FF2B5EF4-FFF2-40B4-BE49-F238E27FC236}">
                  <a16:creationId xmlns:a16="http://schemas.microsoft.com/office/drawing/2014/main" id="{4DBC01D9-9102-6BC0-6EE4-44BE4E88E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4772" y="4434508"/>
              <a:ext cx="1742455" cy="174245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3EC6E9-8D1C-080F-0DED-3CEE41815B11}"/>
                </a:ext>
              </a:extLst>
            </p:cNvPr>
            <p:cNvSpPr txBox="1"/>
            <p:nvPr/>
          </p:nvSpPr>
          <p:spPr>
            <a:xfrm>
              <a:off x="5431809" y="4434507"/>
              <a:ext cx="1364775" cy="17015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9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US" sz="239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7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AD15-77CC-A93C-CE64-5A4E929F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48C1-F065-71B8-B8F8-659B06F1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 image used for the main README.</a:t>
            </a:r>
          </a:p>
          <a:p>
            <a:r>
              <a:rPr lang="en-US" sz="2000" dirty="0"/>
              <a:t>Save as “</a:t>
            </a:r>
            <a:r>
              <a:rPr lang="en-US" sz="2000" dirty="0" err="1"/>
              <a:t>explanation.png</a:t>
            </a:r>
            <a:r>
              <a:rPr lang="en-US" sz="2000" dirty="0"/>
              <a:t>” in the assets folder of the project documentation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1C591-2200-FAE6-4458-396FE88B5830}"/>
              </a:ext>
            </a:extLst>
          </p:cNvPr>
          <p:cNvGrpSpPr/>
          <p:nvPr/>
        </p:nvGrpSpPr>
        <p:grpSpPr>
          <a:xfrm>
            <a:off x="1366024" y="1588741"/>
            <a:ext cx="10231244" cy="4287952"/>
            <a:chOff x="1366024" y="1588741"/>
            <a:chExt cx="10231244" cy="42879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536017-B82D-C5F6-E81C-E0C11FA03985}"/>
                </a:ext>
              </a:extLst>
            </p:cNvPr>
            <p:cNvGrpSpPr/>
            <p:nvPr/>
          </p:nvGrpSpPr>
          <p:grpSpPr>
            <a:xfrm>
              <a:off x="1366024" y="2977374"/>
              <a:ext cx="9459952" cy="2899319"/>
              <a:chOff x="230459" y="1193180"/>
              <a:chExt cx="9459952" cy="289931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116D898-AED9-0717-B655-1199B7484F10}"/>
                  </a:ext>
                </a:extLst>
              </p:cNvPr>
              <p:cNvSpPr/>
              <p:nvPr/>
            </p:nvSpPr>
            <p:spPr>
              <a:xfrm>
                <a:off x="230459" y="1193181"/>
                <a:ext cx="5579325" cy="2899318"/>
              </a:xfrm>
              <a:prstGeom prst="roundRect">
                <a:avLst>
                  <a:gd name="adj" fmla="val 7016"/>
                </a:avLst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IP Address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304E0AA-B4E7-9C06-1454-6BCC32C99DDE}"/>
                  </a:ext>
                </a:extLst>
              </p:cNvPr>
              <p:cNvSpPr/>
              <p:nvPr/>
            </p:nvSpPr>
            <p:spPr>
              <a:xfrm>
                <a:off x="3278459" y="2163337"/>
                <a:ext cx="1784196" cy="9590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client.py</a:t>
                </a:r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7119314-3FA6-E2CE-A8D7-2D70FC33965F}"/>
                  </a:ext>
                </a:extLst>
              </p:cNvPr>
              <p:cNvGrpSpPr/>
              <p:nvPr/>
            </p:nvGrpSpPr>
            <p:grpSpPr>
              <a:xfrm>
                <a:off x="6765075" y="1193180"/>
                <a:ext cx="2925336" cy="2899318"/>
                <a:chOff x="7222274" y="1193180"/>
                <a:chExt cx="2925336" cy="2899318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11A8E846-4158-5C8B-3792-0D923D12FEBA}"/>
                    </a:ext>
                  </a:extLst>
                </p:cNvPr>
                <p:cNvSpPr/>
                <p:nvPr/>
              </p:nvSpPr>
              <p:spPr>
                <a:xfrm>
                  <a:off x="7222274" y="1193180"/>
                  <a:ext cx="2925336" cy="2899318"/>
                </a:xfrm>
                <a:prstGeom prst="roundRect">
                  <a:avLst>
                    <a:gd name="adj" fmla="val 7016"/>
                  </a:avLst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IP Address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2AEF7F7-27D9-1944-6828-4C244FC7A0D6}"/>
                    </a:ext>
                  </a:extLst>
                </p:cNvPr>
                <p:cNvSpPr/>
                <p:nvPr/>
              </p:nvSpPr>
              <p:spPr>
                <a:xfrm>
                  <a:off x="7792844" y="2163337"/>
                  <a:ext cx="1784196" cy="9590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server.py</a:t>
                  </a:r>
                  <a:endParaRPr lang="en-US" dirty="0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344B94D-93C2-7955-9D21-C2412030B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5399" y="1853579"/>
                <a:ext cx="1578517" cy="1578517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5E6B1-B2A1-88F3-9403-1A275C1F0E54}"/>
                  </a:ext>
                </a:extLst>
              </p:cNvPr>
              <p:cNvCxnSpPr>
                <a:cxnSpLocks/>
                <a:stCxn id="6" idx="3"/>
                <a:endCxn id="14" idx="1"/>
              </p:cNvCxnSpPr>
              <p:nvPr/>
            </p:nvCxnSpPr>
            <p:spPr>
              <a:xfrm>
                <a:off x="5062655" y="2642839"/>
                <a:ext cx="227299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039F2A-69A5-C023-F6EC-7F55D0860299}"/>
                  </a:ext>
                </a:extLst>
              </p:cNvPr>
              <p:cNvSpPr txBox="1"/>
              <p:nvPr/>
            </p:nvSpPr>
            <p:spPr>
              <a:xfrm>
                <a:off x="5879838" y="2697924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gRPC</a:t>
                </a:r>
                <a:endParaRPr lang="en-US" i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A6ECAC-3914-EBE9-1207-0BE4216D2492}"/>
                  </a:ext>
                </a:extLst>
              </p:cNvPr>
              <p:cNvCxnSpPr>
                <a:cxnSpLocks/>
                <a:stCxn id="8" idx="3"/>
                <a:endCxn id="6" idx="1"/>
              </p:cNvCxnSpPr>
              <p:nvPr/>
            </p:nvCxnSpPr>
            <p:spPr>
              <a:xfrm>
                <a:off x="2203916" y="2642838"/>
                <a:ext cx="1074543" cy="1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ADBFE-7548-CBA3-6732-3ED216E22F48}"/>
                  </a:ext>
                </a:extLst>
              </p:cNvPr>
              <p:cNvSpPr txBox="1"/>
              <p:nvPr/>
            </p:nvSpPr>
            <p:spPr>
              <a:xfrm>
                <a:off x="2343045" y="2697924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gRPC</a:t>
                </a:r>
                <a:endParaRPr lang="en-US" i="1" dirty="0"/>
              </a:p>
            </p:txBody>
          </p:sp>
        </p:grp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6E8BA384-3AE4-81A6-B048-F0FAF444D7B0}"/>
                </a:ext>
              </a:extLst>
            </p:cNvPr>
            <p:cNvSpPr/>
            <p:nvPr/>
          </p:nvSpPr>
          <p:spPr>
            <a:xfrm>
              <a:off x="10054683" y="1588741"/>
              <a:ext cx="1542585" cy="1059365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Google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492EAC3-6650-A5AF-8968-C7DC9E97C3B1}"/>
                </a:ext>
              </a:extLst>
            </p:cNvPr>
            <p:cNvCxnSpPr>
              <a:stCxn id="15" idx="1"/>
              <a:endCxn id="14" idx="0"/>
            </p:cNvCxnSpPr>
            <p:nvPr/>
          </p:nvCxnSpPr>
          <p:spPr>
            <a:xfrm rot="5400000">
              <a:off x="9444366" y="2565920"/>
              <a:ext cx="1300553" cy="1462668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1A5270-CA05-9184-2CA4-FFCC9FCE48F0}"/>
                </a:ext>
              </a:extLst>
            </p:cNvPr>
            <p:cNvSpPr txBox="1"/>
            <p:nvPr/>
          </p:nvSpPr>
          <p:spPr>
            <a:xfrm>
              <a:off x="9890562" y="3284792"/>
              <a:ext cx="632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DVC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02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124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Monaco</vt:lpstr>
      <vt:lpstr>Office Theme</vt:lpstr>
      <vt:lpstr>Logo</vt:lpstr>
      <vt:lpstr>Favicon</vt:lpstr>
      <vt:lpstr>README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Blackledge</dc:creator>
  <cp:lastModifiedBy>Matthew Blackledge</cp:lastModifiedBy>
  <cp:revision>12</cp:revision>
  <dcterms:created xsi:type="dcterms:W3CDTF">2024-08-18T22:45:59Z</dcterms:created>
  <dcterms:modified xsi:type="dcterms:W3CDTF">2024-09-06T09:50:59Z</dcterms:modified>
</cp:coreProperties>
</file>