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94" d="100"/>
          <a:sy n="94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11F6-F52C-61ED-1A9A-531A4E80C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DC445-D84D-7F53-672A-4F459630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7B1E-F08B-C87F-C922-019CF565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C8E60-CED6-7D57-CEA4-1FF83910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2A25-85F5-6CD9-5605-A62B84B9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5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5449-309A-1FDF-0BF9-BEFEFD93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19FD7-74BD-700B-4ED6-9AC4C954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37F6-ED35-6956-E620-15B11C78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B96F-3106-1C1A-99EC-ACAADBCD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659D-0571-A4C7-294E-1561ADAC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48E0F-D4BB-AE5C-919C-359320F16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01582-9D6A-EAC9-E5AF-49067B4F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1210-40C8-1F70-349E-8C4A3CCD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337E-E119-880A-C8C0-FAF68C12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A5B4-CDDC-CC0C-90F1-434DEA40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3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5A28-15D0-FC4C-E553-1862DE9A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8E9C-40B6-991A-010C-AE637B5E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F410-838A-1C00-E3C7-D6DC38B9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7D1D-A841-0DEE-FFA5-7DE54A26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F2AF-76B9-F479-4821-AE2CF9E5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285E-B7CC-830C-BB8C-3A1D4259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7A5FE-A37E-A2B7-6B86-8F584D3D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DB77-529F-E2CA-4D7B-34249CC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182F-EE3D-8B59-39CA-44FCACE8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C23E9-00F9-8FD0-2460-A9D83AA7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0243-CDFE-AC0C-56FE-4321B348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1671-9E7D-CCE2-D7E5-EDA5B0E2D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E613B-A28E-A671-F6C8-78DAFC083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0B566-44D5-8563-9099-9424E547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EB1EF-1C6A-C11F-3204-0496808B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C7016-64EE-E3C7-E69C-879B8AE1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DF83-3C1D-5433-FFA7-6F1D5D24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9E6A-1D0D-255E-4D8C-661D5A92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18329-E422-7D6E-DC41-5296D9760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31B23-B862-81DA-01C7-ED1E38FEB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9828B-1320-98C7-633E-AFEBC30DA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24C4F-8BB0-B874-9F71-93AF2559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FBC1E-309E-559A-562F-2CB39853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1D88D-0250-FF2D-CDDC-8E1C2CF9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E65A-233E-9989-3052-C5F4FD2F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6CE8F-880B-2E7A-57A8-4695261C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5699B-EFE3-FE6E-C651-FE6A2E25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D61B9-C170-C034-5253-E9D593B3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44557-FA9D-74F9-329B-0568D118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49E15-96A1-20BC-B2EB-1CDA3B18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A4818-CD67-BB1B-1AC7-859A046E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2E4B-B275-1FF2-45E8-A69AD26A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734A-642D-9402-01B7-D71367B7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A8A1E-BE8E-9853-9F3A-4800C324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FCB49-0083-C57E-EE71-35C951B1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22ACF-5809-7563-C798-B7210E1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E85A2-6692-1673-4386-913F60D9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8432-39C6-AF2E-1E8D-A76F1639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CC51-3E98-5F0F-D8D0-25C1272D4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3CDFE-66D4-CADD-3FAF-AD907873A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E07AD-FD95-B81E-0213-A6E5060F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7D9EF-A6BC-FFE1-4528-E84CB416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7A77D-71AE-BD34-2521-098E8925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485ED-B283-C288-29D3-5A2F396E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78D42-4CB0-85D9-FF6F-F09B1604C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BE60-132F-7942-8971-5D475BD0B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E5FC68-90F7-7A4E-ABC3-3300AA1BEC0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D46CD-536A-E0B7-10A6-3B599C44A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7A520-A4C2-0B05-368D-A1E2E78D1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792D6F-BB9B-A4C7-60D0-E863BFE1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Right click the image below and hit “Save as Picture…”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Save as “</a:t>
            </a:r>
            <a:r>
              <a:rPr lang="en-US" sz="2400" dirty="0" err="1"/>
              <a:t>logo.png</a:t>
            </a:r>
            <a:r>
              <a:rPr lang="en-US" sz="2400" dirty="0"/>
              <a:t>” in the assets folder of the project documentation.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C9FF312-38E2-D1FD-93F4-BE22625D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5B48AD-D858-4E81-CEF3-4336F553484A}"/>
              </a:ext>
            </a:extLst>
          </p:cNvPr>
          <p:cNvGrpSpPr/>
          <p:nvPr/>
        </p:nvGrpSpPr>
        <p:grpSpPr>
          <a:xfrm>
            <a:off x="2562935" y="3125147"/>
            <a:ext cx="7066130" cy="3186753"/>
            <a:chOff x="2216622" y="3429000"/>
            <a:chExt cx="7066130" cy="3186753"/>
          </a:xfrm>
        </p:grpSpPr>
        <p:pic>
          <p:nvPicPr>
            <p:cNvPr id="21" name="Picture 20" descr="A white circle with dots&#10;&#10;Description automatically generated">
              <a:extLst>
                <a:ext uri="{FF2B5EF4-FFF2-40B4-BE49-F238E27FC236}">
                  <a16:creationId xmlns:a16="http://schemas.microsoft.com/office/drawing/2014/main" id="{AA4EA7EF-0362-7C00-E1D7-493563725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429001"/>
              <a:ext cx="3186752" cy="3186752"/>
            </a:xfrm>
            <a:prstGeom prst="rect">
              <a:avLst/>
            </a:prstGeom>
          </p:spPr>
        </p:pic>
        <p:pic>
          <p:nvPicPr>
            <p:cNvPr id="23" name="Picture 22" descr="A white circle with black dots&#10;&#10;Description automatically generated">
              <a:extLst>
                <a:ext uri="{FF2B5EF4-FFF2-40B4-BE49-F238E27FC236}">
                  <a16:creationId xmlns:a16="http://schemas.microsoft.com/office/drawing/2014/main" id="{4DBC01D9-9102-6BC0-6EE4-44BE4E88E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6622" y="3429000"/>
              <a:ext cx="3186753" cy="3186753"/>
            </a:xfrm>
            <a:prstGeom prst="rect">
              <a:avLst/>
            </a:prstGeom>
          </p:spPr>
        </p:pic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D39500AC-E2A6-8F4D-9314-4C011B21EA34}"/>
                </a:ext>
              </a:extLst>
            </p:cNvPr>
            <p:cNvSpPr/>
            <p:nvPr/>
          </p:nvSpPr>
          <p:spPr>
            <a:xfrm>
              <a:off x="5472183" y="4769892"/>
              <a:ext cx="555009" cy="504967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792D6F-BB9B-A4C7-60D0-E863BFE1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Right click the image below and hit “Save as Picture…”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Save as “</a:t>
            </a:r>
            <a:r>
              <a:rPr lang="en-US" sz="2400" dirty="0" err="1"/>
              <a:t>favicon.png</a:t>
            </a:r>
            <a:r>
              <a:rPr lang="en-US" sz="2400" dirty="0"/>
              <a:t>” in the assets folder of the project documentation.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 the “</a:t>
            </a:r>
            <a:r>
              <a:rPr lang="en-US" sz="2400" dirty="0" err="1"/>
              <a:t>create_favicon.py</a:t>
            </a:r>
            <a:r>
              <a:rPr lang="en-US" sz="2400" dirty="0"/>
              <a:t>” script as follows: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 algn="ctr">
              <a:buNone/>
            </a:pPr>
            <a:r>
              <a:rPr lang="en-US" sz="2000" dirty="0">
                <a:highlight>
                  <a:srgbClr val="C0C0C0"/>
                </a:highlight>
                <a:latin typeface="Monaco" pitchFamily="2" charset="77"/>
              </a:rPr>
              <a:t>python </a:t>
            </a:r>
            <a:r>
              <a:rPr lang="en-US" sz="2000" dirty="0" err="1">
                <a:highlight>
                  <a:srgbClr val="C0C0C0"/>
                </a:highlight>
                <a:latin typeface="Monaco" pitchFamily="2" charset="77"/>
              </a:rPr>
              <a:t>create_favicon.py</a:t>
            </a:r>
            <a:r>
              <a:rPr lang="en-US" sz="2000" dirty="0">
                <a:highlight>
                  <a:srgbClr val="C0C0C0"/>
                </a:highlight>
                <a:latin typeface="Monaco" pitchFamily="2" charset="77"/>
              </a:rPr>
              <a:t> </a:t>
            </a:r>
            <a:r>
              <a:rPr lang="en-US" sz="2000" dirty="0" err="1">
                <a:highlight>
                  <a:srgbClr val="C0C0C0"/>
                </a:highlight>
                <a:latin typeface="Monaco" pitchFamily="2" charset="77"/>
              </a:rPr>
              <a:t>favicon.png</a:t>
            </a:r>
            <a:r>
              <a:rPr lang="en-US" sz="2000" dirty="0">
                <a:highlight>
                  <a:srgbClr val="C0C0C0"/>
                </a:highlight>
                <a:latin typeface="Monaco" pitchFamily="2" charset="77"/>
              </a:rPr>
              <a:t> </a:t>
            </a:r>
            <a:r>
              <a:rPr lang="en-US" sz="2000" dirty="0" err="1">
                <a:highlight>
                  <a:srgbClr val="C0C0C0"/>
                </a:highlight>
                <a:latin typeface="Monaco" pitchFamily="2" charset="77"/>
              </a:rPr>
              <a:t>favicon.ico</a:t>
            </a:r>
            <a:endParaRPr lang="en-US" sz="2000" dirty="0">
              <a:highlight>
                <a:srgbClr val="C0C0C0"/>
              </a:highlight>
              <a:latin typeface="Monaco" pitchFamily="2" charset="77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C9FF312-38E2-D1FD-93F4-BE22625D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E6AB5A-1BFE-5198-7E47-3509CD133EA1}"/>
              </a:ext>
            </a:extLst>
          </p:cNvPr>
          <p:cNvGrpSpPr>
            <a:grpSpLocks noChangeAspect="1"/>
          </p:cNvGrpSpPr>
          <p:nvPr/>
        </p:nvGrpSpPr>
        <p:grpSpPr>
          <a:xfrm>
            <a:off x="5224772" y="4434507"/>
            <a:ext cx="1742455" cy="1742456"/>
            <a:chOff x="5224772" y="4434507"/>
            <a:chExt cx="1742455" cy="1742456"/>
          </a:xfrm>
        </p:grpSpPr>
        <p:pic>
          <p:nvPicPr>
            <p:cNvPr id="23" name="Picture 22" descr="A white circle with black dots&#10;&#10;Description automatically generated">
              <a:extLst>
                <a:ext uri="{FF2B5EF4-FFF2-40B4-BE49-F238E27FC236}">
                  <a16:creationId xmlns:a16="http://schemas.microsoft.com/office/drawing/2014/main" id="{4DBC01D9-9102-6BC0-6EE4-44BE4E88E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4772" y="4434508"/>
              <a:ext cx="1742455" cy="174245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3EC6E9-8D1C-080F-0DED-3CEE41815B11}"/>
                </a:ext>
              </a:extLst>
            </p:cNvPr>
            <p:cNvSpPr txBox="1"/>
            <p:nvPr/>
          </p:nvSpPr>
          <p:spPr>
            <a:xfrm>
              <a:off x="5431809" y="4434507"/>
              <a:ext cx="1364775" cy="17015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9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endParaRPr lang="en-US" sz="239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71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84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Monaco</vt:lpstr>
      <vt:lpstr>Office Theme</vt:lpstr>
      <vt:lpstr>Logo</vt:lpstr>
      <vt:lpstr>Favicon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Blackledge</dc:creator>
  <cp:lastModifiedBy>Matthew Blackledge</cp:lastModifiedBy>
  <cp:revision>6</cp:revision>
  <dcterms:created xsi:type="dcterms:W3CDTF">2024-08-18T22:45:59Z</dcterms:created>
  <dcterms:modified xsi:type="dcterms:W3CDTF">2024-08-21T09:43:00Z</dcterms:modified>
</cp:coreProperties>
</file>