
<file path=[Content_Types].xml><?xml version="1.0" encoding="utf-8"?>
<Types xmlns="http://schemas.openxmlformats.org/package/2006/content-types">
  <Default Extension="rels" ContentType="application/vnd.openxmlformats-package.relationships+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theme+xml" PartName="/ppt/theme/theme1.xml"/>
</Types>
</file>

<file path=_rels/.rels><?xml version="1.0" encoding="UTF-8" standalone="yes"?>
<Relationships xmlns="http://schemas.openxmlformats.org/package/2006/relationships">
    <Relationship Target="ppt/presentation.xml" Type="http://schemas.openxmlformats.org/officeDocument/2006/relationships/officeDocument" Id="rId1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cdr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wp14="http://schemas.microsoft.com/office/word/2010/wordprocessingDrawing" xmlns:xdr="http://schemas.openxmlformats.org/drawingml/2006/spreadsheetDrawing" xmlns:comp="http://schemas.openxmlformats.org/drawingml/2006/compatibility" xmlns:lc="http://schemas.openxmlformats.org/drawingml/2006/lockedCanvas">
  <p:sldMasterIdLst>
    <p:sldMasterId id="2425021682" r:id="rId1"/>
  </p:sldMasterIdLst>
  <p:sldIdLst/>
  <p:sldSz cx="9906000" cy="6858000" type="A4"/>
  <p:notesSz cx="6858000" cy="9144000"/>
</p:presentation>
</file>

<file path=ppt/_rels/presentation.xml.rels><?xml version="1.0" encoding="UTF-8" standalone="yes"?>
<Relationships xmlns="http://schemas.openxmlformats.org/package/2006/relationships">
    <Relationship Target="slideMasters/slideMaster1.xml" Type="http://schemas.openxmlformats.org/officeDocument/2006/relationships/slideMaster" Id="rId1"/>
    <Relationship Target="theme/theme1.xml" Type="http://schemas.openxmlformats.org/officeDocument/2006/relationships/theme" Id="rId2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a="http://schemas.openxmlformats.org/drawingml/2006/main" xmlns:comp="http://schemas.openxmlformats.org/drawingml/2006/compatibility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cdr="http://schemas.openxmlformats.org/drawingml/2006/chartDrawing" xmlns:r="http://schemas.openxmlformats.org/officeDocument/2006/relationships" xmlns:mc="http://schemas.openxmlformats.org/markup-compatibility/2006" xmlns:lc="http://schemas.openxmlformats.org/drawingml/2006/lockedCanvas" xmlns:wp="http://schemas.openxmlformats.org/drawingml/2006/wordprocessingDrawing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theme/theme1.xml" Type="http://schemas.openxmlformats.org/officeDocument/2006/relationships/theme" Id="rId2"/>
</Relationships>

</file>

<file path=ppt/slideMasters/slideMaster1.xml><?xml version="1.0" encoding="utf-8"?>
<p:sldMaster xmlns:v="urn:schemas-microsoft-com:vml" xmlns:a="http://schemas.openxmlformats.org/drawingml/2006/main" xmlns:comp="http://schemas.openxmlformats.org/drawingml/2006/compatibility" xmlns:c="http://schemas.openxmlformats.org/drawingml/2006/chart" xmlns:xdr="http://schemas.openxmlformats.org/drawingml/2006/spreadsheetDrawing" xmlns:dgm="http://schemas.openxmlformats.org/drawingml/2006/diagram" xmlns:pic="http://schemas.openxmlformats.org/drawingml/2006/picture" xmlns:wp14="http://schemas.microsoft.com/office/word/2010/wordprocessingDrawing" xmlns:p="http://schemas.openxmlformats.org/presentationml/2006/main" xmlns:cdr="http://schemas.openxmlformats.org/drawingml/2006/chartDrawing" xmlns:r="http://schemas.openxmlformats.org/officeDocument/2006/relationships" xmlns:mc="http://schemas.openxmlformats.org/markup-compatibility/2006" xmlns:lc="http://schemas.openxmlformats.org/drawingml/2006/lockedCanvas" xmlns:wp="http://schemas.openxmlformats.org/drawingml/2006/wordprocessingDrawing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4060219523" r:id="rId1"/>
  </p:sldLayoutIdLst>
</p:sldMaster>
</file>

<file path=ppt/theme/theme1.xml><?xml version="1.0" encoding="utf-8"?>
<a:theme xmlns:w="http://schemas.openxmlformats.org/wordprocessingml/2006/main" xmlns:m="http://schemas.openxmlformats.org/officeDocument/2006/math" xmlns:r="http://schemas.openxmlformats.org/officeDocument/2006/relationships" xmlns:w14="http://schemas.microsoft.com/office/word/2010/wordml" xmlns:wp="http://schemas.openxmlformats.org/drawingml/2006/wordprocessingDrawing" xmlns:a="http://schemas.openxmlformats.org/drawingml/2006/main" xmlns:wp14="http://schemas.microsoft.com/office/word/2010/wordprocessingDrawing" xmlns:w15="http://schemas.microsoft.com/office/word/2012/wordml" xmlns:mc="http://schemas.openxmlformats.org/markup-compatibility/2006" xmlns:sl="http://schemas.openxmlformats.org/schemaLibrary/2006/main" xmlns:wne="http://schemas.microsoft.com/office/word/2006/wordml" xmlns:c="http://schemas.openxmlformats.org/drawingml/2006/chart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