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906000" cy="6858000" type="A4"/>
  <p:notesSz cx="68580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7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fr-FR"/>
              <a:t>AAAA</a:t>
            </a:r>
            <a:endParaRPr lang="fr-FR" dirty="0"/>
          </a:p>
        </c:rich>
      </c:tx>
      <c:overlay val="0"/>
      <c:spPr>
        <a:prstGeom prst="rect">
          <a:avLst/>
        </a:prstGeom>
        <a:noFill/>
        <a:ln>
          <a:noFill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dPt>
            <c:idx val="0"/>
            <c:bubble3D val="0"/>
            <c:spPr>
              <a:prstGeom prst="rect">
                <a:avLst/>
              </a:prstGeom>
              <a:solidFill>
                <a:schemeClr val="accent1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551-4777-BDE0-5F55F371C98F}"/>
              </c:ext>
            </c:extLst>
          </c:dPt>
          <c:dPt>
            <c:idx val="1"/>
            <c:bubble3D val="0"/>
            <c:spPr>
              <a:prstGeom prst="rect">
                <a:avLst/>
              </a:prstGeom>
              <a:solidFill>
                <a:schemeClr val="accent2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551-4777-BDE0-5F55F371C98F}"/>
              </c:ext>
            </c:extLst>
          </c:dPt>
          <c:dPt>
            <c:idx val="2"/>
            <c:bubble3D val="0"/>
            <c:spPr>
              <a:prstGeom prst="rect">
                <a:avLst/>
              </a:prstGeom>
              <a:solidFill>
                <a:schemeClr val="accent3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551-4777-BDE0-5F55F371C98F}"/>
              </c:ext>
            </c:extLst>
          </c:dPt>
          <c:dPt>
            <c:idx val="3"/>
            <c:bubble3D val="0"/>
            <c:spPr>
              <a:prstGeom prst="rect">
                <a:avLst/>
              </a:prstGeom>
              <a:solidFill>
                <a:schemeClr val="accent4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551-4777-BDE0-5F55F371C98F}"/>
              </c:ext>
            </c:extLst>
          </c:dPt>
          <c:dPt>
            <c:idx val="4"/>
            <c:bubble3D val="0"/>
            <c:spPr>
              <a:prstGeom prst="rect">
                <a:avLst/>
              </a:prstGeom>
              <a:solidFill>
                <a:schemeClr val="accent5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551-4777-BDE0-5F55F371C98F}"/>
              </c:ext>
            </c:extLst>
          </c:dPt>
          <c:dPt>
            <c:idx val="5"/>
            <c:bubble3D val="0"/>
            <c:spPr>
              <a:prstGeom prst="rect">
                <a:avLst/>
              </a:prstGeom>
              <a:solidFill>
                <a:schemeClr val="accent6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551-4777-BDE0-5F55F371C98F}"/>
              </c:ext>
            </c:extLst>
          </c:dPt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51-4777-BDE0-5F55F371C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dPt>
            <c:idx val="0"/>
            <c:bubble3D val="0"/>
            <c:spPr>
              <a:prstGeom prst="rect">
                <a:avLst/>
              </a:prstGeom>
              <a:solidFill>
                <a:schemeClr val="accent1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8551-4777-BDE0-5F55F371C98F}"/>
              </c:ext>
            </c:extLst>
          </c:dPt>
          <c:dPt>
            <c:idx val="1"/>
            <c:bubble3D val="0"/>
            <c:spPr>
              <a:prstGeom prst="rect">
                <a:avLst/>
              </a:prstGeom>
              <a:solidFill>
                <a:schemeClr val="accent2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8551-4777-BDE0-5F55F371C98F}"/>
              </c:ext>
            </c:extLst>
          </c:dPt>
          <c:dPt>
            <c:idx val="2"/>
            <c:bubble3D val="0"/>
            <c:spPr>
              <a:prstGeom prst="rect">
                <a:avLst/>
              </a:prstGeom>
              <a:solidFill>
                <a:schemeClr val="accent3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8551-4777-BDE0-5F55F371C98F}"/>
              </c:ext>
            </c:extLst>
          </c:dPt>
          <c:dPt>
            <c:idx val="3"/>
            <c:bubble3D val="0"/>
            <c:spPr>
              <a:prstGeom prst="rect">
                <a:avLst/>
              </a:prstGeom>
              <a:solidFill>
                <a:schemeClr val="accent4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8551-4777-BDE0-5F55F371C98F}"/>
              </c:ext>
            </c:extLst>
          </c:dPt>
          <c:dPt>
            <c:idx val="4"/>
            <c:bubble3D val="0"/>
            <c:spPr>
              <a:prstGeom prst="rect">
                <a:avLst/>
              </a:prstGeom>
              <a:solidFill>
                <a:schemeClr val="accent5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8551-4777-BDE0-5F55F371C98F}"/>
              </c:ext>
            </c:extLst>
          </c:dPt>
          <c:dPt>
            <c:idx val="5"/>
            <c:bubble3D val="0"/>
            <c:spPr>
              <a:prstGeom prst="rect">
                <a:avLst/>
              </a:prstGeom>
              <a:solidFill>
                <a:schemeClr val="accent6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8551-4777-BDE0-5F55F371C98F}"/>
              </c:ext>
            </c:extLst>
          </c:dPt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551-4777-BDE0-5F55F371C9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dPt>
            <c:idx val="0"/>
            <c:bubble3D val="0"/>
            <c:spPr>
              <a:prstGeom prst="rect">
                <a:avLst/>
              </a:prstGeom>
              <a:solidFill>
                <a:schemeClr val="accent1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8551-4777-BDE0-5F55F371C98F}"/>
              </c:ext>
            </c:extLst>
          </c:dPt>
          <c:dPt>
            <c:idx val="1"/>
            <c:bubble3D val="0"/>
            <c:spPr>
              <a:prstGeom prst="rect">
                <a:avLst/>
              </a:prstGeom>
              <a:solidFill>
                <a:schemeClr val="accent2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8551-4777-BDE0-5F55F371C98F}"/>
              </c:ext>
            </c:extLst>
          </c:dPt>
          <c:dPt>
            <c:idx val="2"/>
            <c:bubble3D val="0"/>
            <c:spPr>
              <a:prstGeom prst="rect">
                <a:avLst/>
              </a:prstGeom>
              <a:solidFill>
                <a:schemeClr val="accent3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8551-4777-BDE0-5F55F371C98F}"/>
              </c:ext>
            </c:extLst>
          </c:dPt>
          <c:dPt>
            <c:idx val="3"/>
            <c:bubble3D val="0"/>
            <c:spPr>
              <a:prstGeom prst="rect">
                <a:avLst/>
              </a:prstGeom>
              <a:solidFill>
                <a:schemeClr val="accent4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1-8551-4777-BDE0-5F55F371C98F}"/>
              </c:ext>
            </c:extLst>
          </c:dPt>
          <c:dPt>
            <c:idx val="4"/>
            <c:bubble3D val="0"/>
            <c:spPr>
              <a:prstGeom prst="rect">
                <a:avLst/>
              </a:prstGeom>
              <a:solidFill>
                <a:schemeClr val="accent5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8551-4777-BDE0-5F55F371C98F}"/>
              </c:ext>
            </c:extLst>
          </c:dPt>
          <c:dPt>
            <c:idx val="5"/>
            <c:bubble3D val="0"/>
            <c:spPr>
              <a:prstGeom prst="rect">
                <a:avLst/>
              </a:prstGeom>
              <a:solidFill>
                <a:schemeClr val="accent6">
                  <a:tint val="100000"/>
                </a:schemeClr>
              </a:solidFill>
              <a:ln w="19050">
                <a:solidFill>
                  <a:schemeClr val="l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8551-4777-BDE0-5F55F371C98F}"/>
              </c:ext>
            </c:extLst>
          </c:dPt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70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8551-4777-BDE0-5F55F371C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prstGeom prst="rect">
          <a:avLst/>
        </a:prstGeom>
        <a:noFill/>
        <a:ln>
          <a:noFill/>
        </a:ln>
      </c:spPr>
    </c:plotArea>
    <c:legend>
      <c:legendPos val="b"/>
      <c:overlay val="0"/>
      <c:spPr>
        <a:prstGeom prst="rect">
          <a:avLst/>
        </a:prstGeom>
        <a:noFill/>
        <a:ln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fr-FR"/>
        </a:p>
      </c:txPr>
    </c:legend>
    <c:plotVisOnly val="1"/>
    <c:dispBlanksAs val="gap"/>
    <c:showDLblsOverMax val="0"/>
  </c:chart>
  <c:spPr>
    <a:xfrm>
      <a:off x="2216999" y="1827000"/>
      <a:ext cx="5472000" cy="320400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089189"/>
              </p:ext>
            </p:extLst>
          </p:nvPr>
        </p:nvGraphicFramePr>
        <p:xfrm>
          <a:off x="2216999" y="182700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88998" y="3175529"/>
            <a:ext cx="1743913" cy="1839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Format A4 (210 x 297 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Jean-Sébastien</dc:creator>
  <cp:lastModifiedBy>jean-sébastien steux</cp:lastModifiedBy>
  <cp:revision>1</cp:revision>
  <dcterms:modified xsi:type="dcterms:W3CDTF">2019-07-17T11:22:41Z</dcterms:modified>
</cp:coreProperties>
</file>