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18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ACBBB-6801-5D4F-BFBD-E90A6CFEE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55E09D-460C-9F43-B2FD-4BE9E7D18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DD665-D0CA-7D4C-B025-14F144FF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207A6-1E43-A74A-9505-CDEB178F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CE236-6117-E448-A32D-44A4BA9B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293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A5042-8DFF-304F-A5F8-D29DEC47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80BE57-B292-5844-ACED-287B6DDD1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1F5F4D-9FC8-3040-A14C-1968A7C6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08EE0-9A81-B94C-A397-2246AA1F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12624-E66F-EB43-9854-1768495C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172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13C024-78BF-2D4B-904A-5134F0166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6DDAB9-5E3B-5944-9A69-09014C684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23247-2693-8A48-87A3-2875BE9C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321D5-2EB9-E04D-A6BC-FCC70FA1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213CE-6935-154B-A985-D9AA0C4B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52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8E98A-2993-CC4D-8F88-BD5511EE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A6DC95-90C4-3C49-9B9F-6574C157E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F5104C-C150-EF46-8174-B2CF6FA5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8C53EC-C82B-6244-AB56-7BE63B1B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EE598-7767-E943-9F83-E1061BC8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732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43234-B1EB-904B-84B0-2FC520B4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380C60-B42D-FD40-8B07-9DB3DE84E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79D9F-81F8-D14D-8BA4-9CA5982C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93F38-7E8D-E348-88A2-8F745698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8662D-0587-9F4F-B035-3332569D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233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E19BB-B9F6-A140-A53B-9CC5DA3A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5A76A-AEC6-954F-822A-C56B9E41F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368116-F1B6-324E-88B8-C070AFA60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FF2C58-50D0-FA4D-B9D5-8F2FEF32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15168C-EFD1-B049-ABCB-52E2BAA5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FAD33B-6270-E549-B7FB-6871E0A9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746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A8D61-8749-854F-ADFB-1919097B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C5128B-AB6E-F849-9135-B3CA492FE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966382-BD05-C248-A1DD-5240BA9E9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688D99-59FC-2B48-96A2-681B165FD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501966-B840-FD45-AF1D-6AA0FBE23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EC019D-D925-514A-9803-EA23381B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DEA7BC-873E-C343-A962-48490651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740139-1877-4145-B7CD-55537854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033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27370-E46E-FD4E-B86B-E092F375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C9674A-874E-1F42-B670-C87D75D9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58F07D-AB1D-C649-956F-9D006514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E1DA4B-74DD-AC4E-8EA8-629C1C28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083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84E543-B28C-9648-95AA-B955CF3D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CCF913-E885-C14A-8CD4-5AD46B43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86674-EEAC-7F4B-AAC1-971BAFB7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222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0FAA0-047C-E74E-8C64-D339CDEC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44A95-F21A-D540-ADBA-C8F1C9DC8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FBD7B3-8D0B-B94C-A4E7-5B248F202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7BECAC-312B-924F-895C-941802BAB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F236AD-0D07-BC48-AC23-8184B987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570EC8-513F-5B4C-AFC3-D64D946D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042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3C3D-BFEA-1540-8E73-501A2D45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04CFF9-63D8-E642-9E96-98B3652B8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B5B3E3-A945-1B46-90F7-B2490D835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B9A04D-61F2-7140-B771-62E7A7AF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0F19A0-5333-4549-A44C-1C8B0E06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5A2889-32B1-5840-9BD8-0BBBFD5A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142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E86838-11C5-7A49-8281-8C12439ED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545166-038D-E14B-A28A-021967D99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FBD11-BA12-B14D-AA25-EB895A15C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28C22-8105-EF4E-AA44-26483BF34525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7DBDA-9326-184B-8380-C853C9A95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87B6C-8CC0-C94D-B65A-3208CF401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74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3B91FB6-43C2-824A-8113-46A3DAA58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579" y="1866900"/>
            <a:ext cx="5943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6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29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13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55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39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6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45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오상진</dc:creator>
  <cp:lastModifiedBy>오상진</cp:lastModifiedBy>
  <cp:revision>3</cp:revision>
  <dcterms:created xsi:type="dcterms:W3CDTF">2021-05-16T12:36:06Z</dcterms:created>
  <dcterms:modified xsi:type="dcterms:W3CDTF">2021-05-16T12:43:40Z</dcterms:modified>
</cp:coreProperties>
</file>