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0CFA-140C-864C-9BF3-523E9C9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7AB34-2755-3E46-94EA-4812C4AE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91C4-0CFE-414D-9ACD-8949740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A7A1-DAF1-AB45-AA30-3AB60F0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FA4-A3A5-D140-BC8A-28D9E63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819A-8D2E-1F43-8F5E-39F5B4D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B4B1-1E3E-C04B-8AF3-4F6CC036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E00-BC05-824D-A775-39903BD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7D83-F02F-0040-B530-D593DEF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B7FD-F40D-DC4E-AA50-70B7614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2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BE06-C494-BA40-B717-E9DCB51B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D9F3E-0718-BD46-B1CD-73B47F8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8C65F-6BF2-134E-8981-24A87E3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501B-8CAC-7945-B179-BB2E31B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8FE8-7AAD-094A-B521-B1A9C2D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3C09-6C98-F049-925C-06DC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3921-3C9C-F440-ABA6-69D38226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F640-A8B0-D542-BB97-E749C569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E8D5-922E-524F-A9DD-555FC87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072E-BB41-1E43-9AFC-B0E17B6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4D92-CE7A-CF4A-B067-782CEC9A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230C5-0553-BC4E-9178-904E328A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CAE1-EF11-344B-98F5-93FC5EB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9AD3-BB47-7A49-9C33-8E2E06D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FC00-A653-A448-A033-5C98AEA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4A82-0A14-F442-8135-D34184F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71DC-B0FB-2B42-8D38-6D17ACF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1BF3C-57AB-7948-BD12-49E42F9D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5C5BA-1F45-BE44-B4E0-FC3C8DA9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5AC7-FA3B-9645-962B-ADF09CD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683C-F6DE-6643-A0F5-E251EC3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0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77B2-9001-F44D-B540-FBAEE7D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1EC8-8DA4-0A4A-A24D-36BAF7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28B84-E777-1648-95B9-7A0F7007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19833-3713-FC4F-B99A-38C211AA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4E716-D692-3440-9022-BEBCF7FD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58939-8A17-FD4D-973D-4F68753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93846-BFC2-774C-8F45-5F33A82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27F1A8-8E03-C24E-9116-6569474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223-A3B5-1542-B44A-8D946AD3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CE20-6D2F-0D47-BC8A-671E194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9F2E7-9207-BA4E-AB8B-AF8E1C5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A6C3B-503C-F344-8D67-DA461F1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8898F-21AE-1648-BAD4-6C19780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51DEA-9E59-DA4A-A5D2-FA7A80F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83E6C-9509-2248-882D-182953F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0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6B9D-AAA0-9845-BB9C-7734F0F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8F11-4512-7A49-82CD-D365FE79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11C5A-672E-074C-BBA1-C255965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E8-0938-A946-87CF-45F40E4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B73-FB71-7542-85F8-24F498A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4C6-FB63-9E4F-B1AD-D46CE56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1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5823-C793-E44D-98DA-48BD1A2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B19A4-DA30-8942-8460-7FB7374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C84A-7856-9E4E-B2C5-9BA03F39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DB16-3306-AF4F-B6F5-693A2E3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745E-3EF8-4F4E-A400-C8453A0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0A70-20DC-FF49-A2BC-BE01A04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7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2F6EA-966C-4641-9E32-87BA40A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E9DE-7719-A141-9553-F6825A20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1CD3-CA60-0546-A385-AF90C13D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13625-A449-4C4E-BA55-5FAE5DF6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88DF-F26F-DC43-AC34-8E8AD802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1794C3-6E27-3148-80BB-794CC4C8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260600"/>
            <a:ext cx="6756400" cy="233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55B1B-1BF6-7A46-8077-C7A988A398C5}"/>
              </a:ext>
            </a:extLst>
          </p:cNvPr>
          <p:cNvSpPr/>
          <p:nvPr/>
        </p:nvSpPr>
        <p:spPr>
          <a:xfrm>
            <a:off x="5439747" y="3638939"/>
            <a:ext cx="3125755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E3E96-0B4C-E84B-AA68-2CFF1E6FFCAA}"/>
              </a:ext>
            </a:extLst>
          </p:cNvPr>
          <p:cNvSpPr/>
          <p:nvPr/>
        </p:nvSpPr>
        <p:spPr>
          <a:xfrm>
            <a:off x="2970246" y="3638939"/>
            <a:ext cx="2376196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1193-0990-8643-AACD-0B7EA092336F}"/>
              </a:ext>
            </a:extLst>
          </p:cNvPr>
          <p:cNvSpPr txBox="1"/>
          <p:nvPr/>
        </p:nvSpPr>
        <p:spPr>
          <a:xfrm>
            <a:off x="1706759" y="367166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6E86-2F4F-FF4C-8D4E-F54A17FC0F81}"/>
              </a:ext>
            </a:extLst>
          </p:cNvPr>
          <p:cNvSpPr txBox="1"/>
          <p:nvPr/>
        </p:nvSpPr>
        <p:spPr>
          <a:xfrm>
            <a:off x="7483150" y="415089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Bean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등록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68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1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9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1DC65F-397A-FD48-96C1-EFAF10FE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426616"/>
            <a:ext cx="4660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1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1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0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1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10</Words>
  <Application>Microsoft Macintosh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10</cp:revision>
  <dcterms:created xsi:type="dcterms:W3CDTF">2021-05-05T05:16:05Z</dcterms:created>
  <dcterms:modified xsi:type="dcterms:W3CDTF">2021-05-07T11:27:47Z</dcterms:modified>
</cp:coreProperties>
</file>