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7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39"/>
    <p:restoredTop sz="94673"/>
  </p:normalViewPr>
  <p:slideViewPr>
    <p:cSldViewPr snapToGrid="0" snapToObjects="1">
      <p:cViewPr>
        <p:scale>
          <a:sx n="121" d="100"/>
          <a:sy n="121" d="100"/>
        </p:scale>
        <p:origin x="214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60CFA-140C-864C-9BF3-523E9C935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B7AB34-2755-3E46-94EA-4812C4AEB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C91C4-0CFE-414D-9ACD-89497409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CA7A1-DAF1-AB45-AA30-3AB60F0C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8DFA4-A3A5-D140-BC8A-28D9E630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2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9819A-8D2E-1F43-8F5E-39F5B4DB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1B4B1-1E3E-C04B-8AF3-4F6CC0366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5C8E00-BC05-824D-A775-39903BD3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77D83-F02F-0040-B530-D593DEF2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1B7FD-F40D-DC4E-AA50-70B76140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424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A3BE06-C494-BA40-B717-E9DCB51B8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D9F3E-0718-BD46-B1CD-73B47F85C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8C65F-6BF2-134E-8981-24A87E30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D501B-8CAC-7945-B179-BB2E31B7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18FE8-7AAD-094A-B521-B1A9C2D1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355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03C09-6C98-F049-925C-06DCD9E4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F3921-3C9C-F440-ABA6-69D382264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6F640-A8B0-D542-BB97-E749C569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1E8D5-922E-524F-A9DD-555FC875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6072E-BB41-1E43-9AFC-B0E17B62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955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B4D92-CE7A-CF4A-B067-782CEC9A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0230C5-0553-BC4E-9178-904E328A5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5CAE1-EF11-344B-98F5-93FC5EBC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C9AD3-BB47-7A49-9C33-8E2E06D5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3FC00-A653-A448-A033-5C98AEA0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595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E4A82-0A14-F442-8135-D34184F7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671DC-B0FB-2B42-8D38-6D17ACF05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D1BF3C-57AB-7948-BD12-49E42F9DA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5C5BA-1F45-BE44-B4E0-FC3C8DA9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E85AC7-FA3B-9645-962B-ADF09CD8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1C683C-F6DE-6643-A0F5-E251EC30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502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F77B2-9001-F44D-B540-FBAEE7DD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531EC8-8DA4-0A4A-A24D-36BAF7BD5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628B84-E777-1648-95B9-7A0F7007E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19833-3713-FC4F-B99A-38C211AA5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44E716-D692-3440-9022-BEBCF7FDD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B58939-8A17-FD4D-973D-4F68753B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F93846-BFC2-774C-8F45-5F33A824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27F1A8-8E03-C24E-9116-65694744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896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01223-A3B5-1542-B44A-8D946AD3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47CE20-6D2F-0D47-BC8A-671E1947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29F2E7-9207-BA4E-AB8B-AF8E1C5F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9A6C3B-503C-F344-8D67-DA461F1A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027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A8898F-21AE-1648-BAD4-6C197803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451DEA-9E59-DA4A-A5D2-FA7A80F6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483E6C-9509-2248-882D-182953F9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502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16B9D-AAA0-9845-BB9C-7734F0F1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58F11-4512-7A49-82CD-D365FE79E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611C5A-672E-074C-BBA1-C2559652A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F9FE8-0938-A946-87CF-45F40E4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C74B73-FB71-7542-85F8-24F498A0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274C6-FB63-9E4F-B1AD-D46CE56A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941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75823-C793-E44D-98DA-48BD1A2F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9B19A4-DA30-8942-8460-7FB7374A3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9C84A-7856-9E4E-B2C5-9BA03F391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2BDB16-3306-AF4F-B6F5-693A2E36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78745E-3EF8-4F4E-A400-C8453A08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C60A70-20DC-FF49-A2BC-BE01A044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479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82F6EA-966C-4641-9E32-87BA40A0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E9DE-7719-A141-9553-F6825A209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41CD3-CA60-0546-A385-AF90C13D4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EB35E-13FD-F94C-B7A0-5CBAADB7B5AD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13625-A449-4C4E-BA55-5FAE5DF69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588DF-F26F-DC43-AC34-8E8AD802B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994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1794C3-6E27-3148-80BB-794CC4C8F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2260600"/>
            <a:ext cx="6756400" cy="2336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2955B1B-1BF6-7A46-8077-C7A988A398C5}"/>
              </a:ext>
            </a:extLst>
          </p:cNvPr>
          <p:cNvSpPr/>
          <p:nvPr/>
        </p:nvSpPr>
        <p:spPr>
          <a:xfrm>
            <a:off x="5439747" y="3638939"/>
            <a:ext cx="3125755" cy="373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7E3E96-0B4C-E84B-AA68-2CFF1E6FFCAA}"/>
              </a:ext>
            </a:extLst>
          </p:cNvPr>
          <p:cNvSpPr/>
          <p:nvPr/>
        </p:nvSpPr>
        <p:spPr>
          <a:xfrm>
            <a:off x="2970246" y="3638939"/>
            <a:ext cx="2376196" cy="373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91193-0990-8643-AACD-0B7EA092336F}"/>
              </a:ext>
            </a:extLst>
          </p:cNvPr>
          <p:cNvSpPr txBox="1"/>
          <p:nvPr/>
        </p:nvSpPr>
        <p:spPr>
          <a:xfrm>
            <a:off x="1706759" y="3671662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+mj-ea"/>
                <a:ea typeface="+mj-ea"/>
              </a:rPr>
              <a:t>1. </a:t>
            </a:r>
            <a:r>
              <a:rPr kumimoji="1" lang="ko-KR" altLang="en-US" sz="1400" dirty="0" err="1">
                <a:solidFill>
                  <a:srgbClr val="FF0000"/>
                </a:solidFill>
                <a:latin typeface="+mj-ea"/>
                <a:ea typeface="+mj-ea"/>
              </a:rPr>
              <a:t>생성자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개</a:t>
            </a:r>
            <a:endParaRPr kumimoji="1" lang="ko-Kore-KR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C6E86-2F4F-FF4C-8D4E-F54A17FC0F81}"/>
              </a:ext>
            </a:extLst>
          </p:cNvPr>
          <p:cNvSpPr txBox="1"/>
          <p:nvPr/>
        </p:nvSpPr>
        <p:spPr>
          <a:xfrm>
            <a:off x="7483150" y="4150893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2.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Bean</a:t>
            </a:r>
            <a:r>
              <a:rPr kumimoji="1" lang="ko-KR" altLang="en-US" sz="1400" dirty="0" err="1">
                <a:solidFill>
                  <a:srgbClr val="FF0000"/>
                </a:solidFill>
                <a:latin typeface="+mj-ea"/>
                <a:ea typeface="+mj-ea"/>
              </a:rPr>
              <a:t>으로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등록</a:t>
            </a:r>
            <a:endParaRPr kumimoji="1" lang="ko-Kore-KR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86684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122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616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19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05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68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C97A4CEB-9C7E-1F43-B253-AEDEB2EE4FB8}"/>
              </a:ext>
            </a:extLst>
          </p:cNvPr>
          <p:cNvSpPr/>
          <p:nvPr/>
        </p:nvSpPr>
        <p:spPr>
          <a:xfrm>
            <a:off x="2142755" y="3278683"/>
            <a:ext cx="4615398" cy="22182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35B25F-333A-BA44-9929-D9294C571EAB}"/>
              </a:ext>
            </a:extLst>
          </p:cNvPr>
          <p:cNvSpPr txBox="1"/>
          <p:nvPr/>
        </p:nvSpPr>
        <p:spPr>
          <a:xfrm>
            <a:off x="3849990" y="1037282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소스파일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(*.java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EFBC8-6592-A649-9665-2B3A6BB356BC}"/>
              </a:ext>
            </a:extLst>
          </p:cNvPr>
          <p:cNvSpPr txBox="1"/>
          <p:nvPr/>
        </p:nvSpPr>
        <p:spPr>
          <a:xfrm>
            <a:off x="3450842" y="2138648"/>
            <a:ext cx="190629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/>
              <a:t>바이트 코드 </a:t>
            </a:r>
            <a:r>
              <a:rPr kumimoji="1" lang="ko-Kore-KR" altLang="en-US"/>
              <a:t>파일</a:t>
            </a:r>
            <a:endParaRPr kumimoji="1" lang="en-US" altLang="ko-Kore-KR"/>
          </a:p>
          <a:p>
            <a:pPr algn="ctr"/>
            <a:r>
              <a:rPr kumimoji="1" lang="en-US" altLang="ko-Kore-KR"/>
              <a:t>(*.class</a:t>
            </a:r>
            <a:r>
              <a:rPr kumimoji="1" lang="en-US" altLang="ko-KR"/>
              <a:t>)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0C002-F03B-0340-B2D7-EAAA8E50859C}"/>
              </a:ext>
            </a:extLst>
          </p:cNvPr>
          <p:cNvSpPr txBox="1"/>
          <p:nvPr/>
        </p:nvSpPr>
        <p:spPr>
          <a:xfrm>
            <a:off x="3708123" y="3644404"/>
            <a:ext cx="1391728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클래스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로더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C1FB5-CEB0-D74D-A34E-935536C2AE27}"/>
              </a:ext>
            </a:extLst>
          </p:cNvPr>
          <p:cNvSpPr txBox="1"/>
          <p:nvPr/>
        </p:nvSpPr>
        <p:spPr>
          <a:xfrm>
            <a:off x="2754978" y="4511051"/>
            <a:ext cx="1391728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런타임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데이터 영역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47635C-8D33-8941-AC3D-3382274597EF}"/>
              </a:ext>
            </a:extLst>
          </p:cNvPr>
          <p:cNvSpPr txBox="1"/>
          <p:nvPr/>
        </p:nvSpPr>
        <p:spPr>
          <a:xfrm>
            <a:off x="4856113" y="4649550"/>
            <a:ext cx="1160895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실행 엔진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08AEDD3-7CFA-9648-AE2C-CE3CD8580E7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403988" y="1683613"/>
            <a:ext cx="0" cy="45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6D1C12-0763-3740-9DCA-06796902E4C9}"/>
              </a:ext>
            </a:extLst>
          </p:cNvPr>
          <p:cNvSpPr txBox="1"/>
          <p:nvPr/>
        </p:nvSpPr>
        <p:spPr>
          <a:xfrm>
            <a:off x="4535475" y="1728719"/>
            <a:ext cx="120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/>
              <a:t>j</a:t>
            </a:r>
            <a:r>
              <a:rPr kumimoji="1" lang="en-US" altLang="ko-Kore-KR" sz="1400" dirty="0" err="1"/>
              <a:t>avac</a:t>
            </a:r>
            <a:r>
              <a:rPr kumimoji="1" lang="en-US" altLang="ko-KR" sz="1100" dirty="0"/>
              <a:t>(</a:t>
            </a:r>
            <a:r>
              <a:rPr kumimoji="1" lang="ko-KR" altLang="en-US" sz="1100" dirty="0"/>
              <a:t>컴파일러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F61A4F4-DC13-B548-B617-9E4C7F19197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403987" y="2784979"/>
            <a:ext cx="1" cy="85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1B8F0FB-BB6E-9747-90E7-1BF4C22F49BE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3450842" y="4013736"/>
            <a:ext cx="953145" cy="4973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DA1D3DC-A477-CC48-9FDC-D58C2C694C8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4403987" y="4013736"/>
            <a:ext cx="1032574" cy="635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FDBAEE5-6833-2F41-BF28-5671A8B487C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146706" y="4834216"/>
            <a:ext cx="70940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E5548B-0410-8643-B06D-8C8BCF8B36D4}"/>
              </a:ext>
            </a:extLst>
          </p:cNvPr>
          <p:cNvSpPr/>
          <p:nvPr/>
        </p:nvSpPr>
        <p:spPr>
          <a:xfrm>
            <a:off x="1776248" y="3214691"/>
            <a:ext cx="858909" cy="327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0D458-4224-0240-94CB-2F4D63DCC230}"/>
              </a:ext>
            </a:extLst>
          </p:cNvPr>
          <p:cNvSpPr txBox="1"/>
          <p:nvPr/>
        </p:nvSpPr>
        <p:spPr>
          <a:xfrm>
            <a:off x="1408142" y="3172654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</a:t>
            </a:r>
            <a:r>
              <a:rPr kumimoji="1" lang="ko-KR" altLang="en-US" dirty="0" err="1"/>
              <a:t>맥용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JVM</a:t>
            </a:r>
            <a:endParaRPr kumimoji="1" lang="ko-Kore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E1688E30-80A4-6441-BFCA-1ED0665A7043}"/>
              </a:ext>
            </a:extLst>
          </p:cNvPr>
          <p:cNvSpPr/>
          <p:nvPr/>
        </p:nvSpPr>
        <p:spPr>
          <a:xfrm>
            <a:off x="3708124" y="945931"/>
            <a:ext cx="1391728" cy="7376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5A8564A-7541-8641-B092-54CB99F38CB7}"/>
              </a:ext>
            </a:extLst>
          </p:cNvPr>
          <p:cNvSpPr/>
          <p:nvPr/>
        </p:nvSpPr>
        <p:spPr>
          <a:xfrm>
            <a:off x="3450842" y="2129499"/>
            <a:ext cx="1906290" cy="6420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3492F54-9696-A743-8F2C-E465A212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869" y="1376096"/>
            <a:ext cx="46609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1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5BF558FB-7CDB-0D42-8317-C0F2797BC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0" y="2672049"/>
            <a:ext cx="4061634" cy="3359453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0FB18751-0075-C04F-8FBF-EA876088FB09}"/>
              </a:ext>
            </a:extLst>
          </p:cNvPr>
          <p:cNvGrpSpPr/>
          <p:nvPr/>
        </p:nvGrpSpPr>
        <p:grpSpPr>
          <a:xfrm>
            <a:off x="4423428" y="1805892"/>
            <a:ext cx="7531801" cy="3246216"/>
            <a:chOff x="4861047" y="378036"/>
            <a:chExt cx="7531801" cy="324621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E6AAA33-4064-0346-B093-3AECE2C0AD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68"/>
            <a:stretch/>
          </p:blipFill>
          <p:spPr>
            <a:xfrm>
              <a:off x="7772015" y="378036"/>
              <a:ext cx="4543572" cy="866157"/>
            </a:xfrm>
            <a:prstGeom prst="rect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</p:pic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4D1FE05-94AC-134F-AF25-53B8AF0CA25D}"/>
                </a:ext>
              </a:extLst>
            </p:cNvPr>
            <p:cNvGrpSpPr/>
            <p:nvPr/>
          </p:nvGrpSpPr>
          <p:grpSpPr>
            <a:xfrm>
              <a:off x="7772015" y="1838439"/>
              <a:ext cx="4500946" cy="1785813"/>
              <a:chOff x="6895094" y="3647337"/>
              <a:chExt cx="4500946" cy="1785813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77205914-1631-5942-A918-46E0543A71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553"/>
              <a:stretch/>
            </p:blipFill>
            <p:spPr>
              <a:xfrm>
                <a:off x="6895094" y="3647337"/>
                <a:ext cx="4500946" cy="1785813"/>
              </a:xfrm>
              <a:prstGeom prst="rect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A392BBF7-A4C8-CD4B-AA5F-C5422048C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86243" y="3992183"/>
                <a:ext cx="3095232" cy="31939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825D813C-22DC-D74F-9D14-5913D51B9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6243" y="4804490"/>
                <a:ext cx="3313051" cy="31939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913B3A-CB1D-2C41-93D5-0D6ACAE39291}"/>
                </a:ext>
              </a:extLst>
            </p:cNvPr>
            <p:cNvSpPr txBox="1"/>
            <p:nvPr/>
          </p:nvSpPr>
          <p:spPr>
            <a:xfrm>
              <a:off x="4912571" y="456755"/>
              <a:ext cx="2422458" cy="704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ko-KR" altLang="en-US" sz="1600" dirty="0"/>
                <a:t>이 코드가 컴파일 후</a:t>
              </a:r>
              <a:endParaRPr kumimoji="1" lang="en-US" altLang="ko-KR" sz="1600" dirty="0"/>
            </a:p>
            <a:p>
              <a:pPr>
                <a:lnSpc>
                  <a:spcPct val="130000"/>
                </a:lnSpc>
              </a:pPr>
              <a:r>
                <a:rPr kumimoji="1" lang="ko-KR" altLang="en-US" sz="1600" dirty="0"/>
                <a:t>바이트 코드로 있지만 </a:t>
              </a:r>
              <a:r>
                <a:rPr kumimoji="1" lang="en-US" altLang="ko-KR" sz="1600" dirty="0"/>
                <a:t>=&gt;</a:t>
              </a:r>
              <a:r>
                <a:rPr kumimoji="1" lang="ko-KR" altLang="en-US" sz="1600" dirty="0"/>
                <a:t> </a:t>
              </a:r>
              <a:endParaRPr kumimoji="1" lang="ko-Kore-KR" altLang="en-US" sz="1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D7E242-4200-0A40-B4EB-52494E0071E2}"/>
                </a:ext>
              </a:extLst>
            </p:cNvPr>
            <p:cNvSpPr txBox="1"/>
            <p:nvPr/>
          </p:nvSpPr>
          <p:spPr>
            <a:xfrm>
              <a:off x="4861047" y="2238848"/>
              <a:ext cx="2925801" cy="1346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ko-KR" altLang="en-US" sz="1600" dirty="0"/>
                <a:t>클래스 </a:t>
              </a:r>
              <a:r>
                <a:rPr kumimoji="1" lang="ko-KR" altLang="en-US" sz="1600" dirty="0" err="1"/>
                <a:t>로더가</a:t>
              </a:r>
              <a:r>
                <a:rPr kumimoji="1" lang="ko-KR" altLang="en-US" sz="1600" dirty="0"/>
                <a:t> </a:t>
              </a:r>
              <a:endParaRPr kumimoji="1" lang="en-US" altLang="ko-KR" sz="1600" dirty="0"/>
            </a:p>
            <a:p>
              <a:pPr>
                <a:lnSpc>
                  <a:spcPct val="130000"/>
                </a:lnSpc>
              </a:pPr>
              <a:r>
                <a:rPr kumimoji="1" lang="ko-KR" altLang="en-US" sz="1600" dirty="0"/>
                <a:t>클래스를 메모리에 올릴 때   </a:t>
              </a:r>
              <a:r>
                <a:rPr kumimoji="1" lang="en-US" altLang="ko-KR" sz="1600" dirty="0"/>
                <a:t>=&gt;</a:t>
              </a:r>
            </a:p>
            <a:p>
              <a:pPr>
                <a:lnSpc>
                  <a:spcPct val="130000"/>
                </a:lnSpc>
              </a:pPr>
              <a:r>
                <a:rPr kumimoji="1" lang="en-US" altLang="ko-KR" sz="1600" dirty="0"/>
                <a:t>AspectJ</a:t>
              </a:r>
              <a:r>
                <a:rPr kumimoji="1" lang="ko-KR" altLang="en-US" sz="1600" dirty="0"/>
                <a:t>가 오른쪽처럼</a:t>
              </a:r>
              <a:endParaRPr kumimoji="1" lang="en-US" altLang="ko-KR" sz="1600" dirty="0"/>
            </a:p>
            <a:p>
              <a:pPr>
                <a:lnSpc>
                  <a:spcPct val="130000"/>
                </a:lnSpc>
              </a:pPr>
              <a:r>
                <a:rPr kumimoji="1" lang="ko-KR" altLang="en-US" sz="1600" dirty="0" err="1"/>
                <a:t>넣어줌</a:t>
              </a:r>
              <a:endParaRPr kumimoji="1" lang="en-US" altLang="ko-KR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B19C941-C8A4-2645-9B50-A9723D675C74}"/>
                </a:ext>
              </a:extLst>
            </p:cNvPr>
            <p:cNvSpPr txBox="1"/>
            <p:nvPr/>
          </p:nvSpPr>
          <p:spPr>
            <a:xfrm>
              <a:off x="11171039" y="2242066"/>
              <a:ext cx="12218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>
                  <a:solidFill>
                    <a:srgbClr val="FF0000"/>
                  </a:solidFill>
                </a:rPr>
                <a:t>(</a:t>
              </a:r>
              <a:r>
                <a:rPr kumimoji="1" lang="en-US" altLang="ko-Kore-KR" sz="1200" dirty="0">
                  <a:solidFill>
                    <a:srgbClr val="FF0000"/>
                  </a:solidFill>
                </a:rPr>
                <a:t>AspectJ</a:t>
              </a:r>
              <a:r>
                <a:rPr kumimoji="1"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050" dirty="0">
                  <a:solidFill>
                    <a:srgbClr val="FF0000"/>
                  </a:solidFill>
                </a:rPr>
                <a:t>가 추가</a:t>
              </a:r>
              <a:r>
                <a:rPr kumimoji="1" lang="en-US" altLang="ko-KR" sz="1200" dirty="0">
                  <a:solidFill>
                    <a:srgbClr val="FF0000"/>
                  </a:solidFill>
                </a:rPr>
                <a:t>)</a:t>
              </a:r>
              <a:endParaRPr kumimoji="1" lang="ko-Kore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0F2244-5E85-E74F-9B36-E15B6082ADE1}"/>
                </a:ext>
              </a:extLst>
            </p:cNvPr>
            <p:cNvSpPr txBox="1"/>
            <p:nvPr/>
          </p:nvSpPr>
          <p:spPr>
            <a:xfrm>
              <a:off x="11158396" y="3314988"/>
              <a:ext cx="12218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>
                  <a:solidFill>
                    <a:srgbClr val="FF0000"/>
                  </a:solidFill>
                </a:rPr>
                <a:t>(</a:t>
              </a:r>
              <a:r>
                <a:rPr kumimoji="1" lang="en-US" altLang="ko-Kore-KR" sz="1200" dirty="0">
                  <a:solidFill>
                    <a:srgbClr val="FF0000"/>
                  </a:solidFill>
                </a:rPr>
                <a:t>AspectJ</a:t>
              </a:r>
              <a:r>
                <a:rPr kumimoji="1"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050" dirty="0">
                  <a:solidFill>
                    <a:srgbClr val="FF0000"/>
                  </a:solidFill>
                </a:rPr>
                <a:t>가 추가</a:t>
              </a:r>
              <a:r>
                <a:rPr kumimoji="1" lang="en-US" altLang="ko-KR" sz="1200" dirty="0">
                  <a:solidFill>
                    <a:srgbClr val="FF0000"/>
                  </a:solidFill>
                </a:rPr>
                <a:t>)</a:t>
              </a:r>
              <a:endParaRPr kumimoji="1" lang="ko-Kore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82FEEF-D1CA-D34E-92A3-65C8B09E692C}"/>
              </a:ext>
            </a:extLst>
          </p:cNvPr>
          <p:cNvSpPr/>
          <p:nvPr/>
        </p:nvSpPr>
        <p:spPr>
          <a:xfrm>
            <a:off x="4351283" y="1187669"/>
            <a:ext cx="7662041" cy="440383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E85738A-30D8-7E46-BA59-AFB0778070E1}"/>
              </a:ext>
            </a:extLst>
          </p:cNvPr>
          <p:cNvCxnSpPr>
            <a:cxnSpLocks/>
          </p:cNvCxnSpPr>
          <p:nvPr/>
        </p:nvCxnSpPr>
        <p:spPr>
          <a:xfrm flipV="1">
            <a:off x="1736877" y="3266296"/>
            <a:ext cx="2540833" cy="17535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BF5697-A10D-9C4F-AB09-6FCF2B16941C}"/>
              </a:ext>
            </a:extLst>
          </p:cNvPr>
          <p:cNvSpPr txBox="1"/>
          <p:nvPr/>
        </p:nvSpPr>
        <p:spPr>
          <a:xfrm>
            <a:off x="103169" y="256470"/>
            <a:ext cx="4174541" cy="1140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2400" dirty="0"/>
              <a:t>클래스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로더가</a:t>
            </a:r>
            <a:r>
              <a:rPr kumimoji="1" lang="ko-KR" altLang="en-US" sz="2400" dirty="0"/>
              <a:t> 클래스를 </a:t>
            </a:r>
            <a:endParaRPr kumimoji="1" lang="en-US" altLang="ko-KR" sz="2400" dirty="0"/>
          </a:p>
          <a:p>
            <a:pPr>
              <a:lnSpc>
                <a:spcPct val="150000"/>
              </a:lnSpc>
            </a:pPr>
            <a:r>
              <a:rPr kumimoji="1" lang="ko-KR" altLang="en-US" sz="2400" dirty="0"/>
              <a:t>메모리에 올릴 때 </a:t>
            </a:r>
            <a:r>
              <a:rPr kumimoji="1" lang="en-US" altLang="ko-KR" sz="2400" dirty="0"/>
              <a:t>AspectJ</a:t>
            </a:r>
            <a:r>
              <a:rPr kumimoji="1" lang="ko-KR" altLang="en-US" sz="2400" dirty="0"/>
              <a:t> 등장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694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5BF558FB-7CDB-0D42-8317-C0F2797BC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0" y="2672049"/>
            <a:ext cx="4061634" cy="3359453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0FB18751-0075-C04F-8FBF-EA876088FB09}"/>
              </a:ext>
            </a:extLst>
          </p:cNvPr>
          <p:cNvGrpSpPr/>
          <p:nvPr/>
        </p:nvGrpSpPr>
        <p:grpSpPr>
          <a:xfrm>
            <a:off x="4580023" y="1805892"/>
            <a:ext cx="6891733" cy="3246216"/>
            <a:chOff x="5017642" y="378036"/>
            <a:chExt cx="6891733" cy="324621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E6AAA33-4064-0346-B093-3AECE2C0AD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68"/>
            <a:stretch/>
          </p:blipFill>
          <p:spPr>
            <a:xfrm>
              <a:off x="7288542" y="378036"/>
              <a:ext cx="4543572" cy="866157"/>
            </a:xfrm>
            <a:prstGeom prst="rect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</p:pic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4D1FE05-94AC-134F-AF25-53B8AF0CA25D}"/>
                </a:ext>
              </a:extLst>
            </p:cNvPr>
            <p:cNvGrpSpPr/>
            <p:nvPr/>
          </p:nvGrpSpPr>
          <p:grpSpPr>
            <a:xfrm>
              <a:off x="7288542" y="1838439"/>
              <a:ext cx="4500946" cy="1785813"/>
              <a:chOff x="6411621" y="3647337"/>
              <a:chExt cx="4500946" cy="1785813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77205914-1631-5942-A918-46E0543A71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553"/>
              <a:stretch/>
            </p:blipFill>
            <p:spPr>
              <a:xfrm>
                <a:off x="6411621" y="3647337"/>
                <a:ext cx="4500946" cy="1785813"/>
              </a:xfrm>
              <a:prstGeom prst="rect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A392BBF7-A4C8-CD4B-AA5F-C5422048C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02770" y="3992183"/>
                <a:ext cx="3095232" cy="31939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825D813C-22DC-D74F-9D14-5913D51B9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02770" y="4804490"/>
                <a:ext cx="3313051" cy="31939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913B3A-CB1D-2C41-93D5-0D6ACAE39291}"/>
                </a:ext>
              </a:extLst>
            </p:cNvPr>
            <p:cNvSpPr txBox="1"/>
            <p:nvPr/>
          </p:nvSpPr>
          <p:spPr>
            <a:xfrm>
              <a:off x="5180347" y="517868"/>
              <a:ext cx="1760418" cy="704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ko-KR" altLang="en-US" sz="1600" dirty="0"/>
                <a:t>이렇게 써서 </a:t>
              </a:r>
              <a:endParaRPr kumimoji="1" lang="en-US" altLang="ko-KR" sz="1600" dirty="0"/>
            </a:p>
            <a:p>
              <a:pPr>
                <a:lnSpc>
                  <a:spcPct val="130000"/>
                </a:lnSpc>
              </a:pPr>
              <a:r>
                <a:rPr kumimoji="1" lang="ko-KR" altLang="en-US" sz="1600" dirty="0"/>
                <a:t>컴파일 눌러도 </a:t>
              </a:r>
              <a:r>
                <a:rPr kumimoji="1" lang="en-US" altLang="ko-KR" sz="1600" dirty="0"/>
                <a:t>=&gt;</a:t>
              </a:r>
              <a:r>
                <a:rPr kumimoji="1" lang="ko-KR" altLang="en-US" sz="1600" dirty="0"/>
                <a:t> </a:t>
              </a:r>
              <a:endParaRPr kumimoji="1" lang="ko-Kore-KR" altLang="en-US" sz="1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D7E242-4200-0A40-B4EB-52494E0071E2}"/>
                </a:ext>
              </a:extLst>
            </p:cNvPr>
            <p:cNvSpPr txBox="1"/>
            <p:nvPr/>
          </p:nvSpPr>
          <p:spPr>
            <a:xfrm>
              <a:off x="5017642" y="2228005"/>
              <a:ext cx="2085827" cy="1061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ko-Kore-KR" sz="1600" dirty="0"/>
                <a:t>AspectJ</a:t>
              </a:r>
              <a:r>
                <a:rPr kumimoji="1" lang="ko-KR" altLang="en-US" sz="1600" dirty="0"/>
                <a:t>가</a:t>
              </a:r>
              <a:endParaRPr kumimoji="1" lang="en-US" altLang="ko-Kore-KR" sz="1600" dirty="0"/>
            </a:p>
            <a:p>
              <a:pPr>
                <a:lnSpc>
                  <a:spcPct val="130000"/>
                </a:lnSpc>
              </a:pPr>
              <a:r>
                <a:rPr kumimoji="1" lang="ko-Kore-KR" altLang="en-US" sz="1600" dirty="0"/>
                <a:t>이렇게</a:t>
              </a:r>
              <a:r>
                <a:rPr kumimoji="1" lang="ko-KR" altLang="en-US" sz="1600" dirty="0"/>
                <a:t> 있다고         </a:t>
              </a:r>
              <a:r>
                <a:rPr kumimoji="1" lang="en-US" altLang="ko-KR" sz="1600" dirty="0"/>
                <a:t>=&gt;</a:t>
              </a:r>
            </a:p>
            <a:p>
              <a:pPr>
                <a:lnSpc>
                  <a:spcPct val="130000"/>
                </a:lnSpc>
              </a:pPr>
              <a:r>
                <a:rPr kumimoji="1" lang="ko-KR" altLang="en-US" sz="1600" dirty="0"/>
                <a:t>생각하고 컴파일함</a:t>
              </a:r>
              <a:endParaRPr kumimoji="1" lang="ko-Kore-KR" altLang="en-US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B19C941-C8A4-2645-9B50-A9723D675C74}"/>
                </a:ext>
              </a:extLst>
            </p:cNvPr>
            <p:cNvSpPr txBox="1"/>
            <p:nvPr/>
          </p:nvSpPr>
          <p:spPr>
            <a:xfrm>
              <a:off x="10687566" y="2242066"/>
              <a:ext cx="12218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>
                  <a:solidFill>
                    <a:srgbClr val="FF0000"/>
                  </a:solidFill>
                </a:rPr>
                <a:t>(</a:t>
              </a:r>
              <a:r>
                <a:rPr kumimoji="1" lang="en-US" altLang="ko-Kore-KR" sz="1200" dirty="0">
                  <a:solidFill>
                    <a:srgbClr val="FF0000"/>
                  </a:solidFill>
                </a:rPr>
                <a:t>AspectJ</a:t>
              </a:r>
              <a:r>
                <a:rPr kumimoji="1"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050" dirty="0">
                  <a:solidFill>
                    <a:srgbClr val="FF0000"/>
                  </a:solidFill>
                </a:rPr>
                <a:t>가 추가</a:t>
              </a:r>
              <a:r>
                <a:rPr kumimoji="1" lang="en-US" altLang="ko-KR" sz="1200" dirty="0">
                  <a:solidFill>
                    <a:srgbClr val="FF0000"/>
                  </a:solidFill>
                </a:rPr>
                <a:t>)</a:t>
              </a:r>
              <a:endParaRPr kumimoji="1" lang="ko-Kore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0F2244-5E85-E74F-9B36-E15B6082ADE1}"/>
                </a:ext>
              </a:extLst>
            </p:cNvPr>
            <p:cNvSpPr txBox="1"/>
            <p:nvPr/>
          </p:nvSpPr>
          <p:spPr>
            <a:xfrm>
              <a:off x="10674923" y="3314988"/>
              <a:ext cx="12218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>
                  <a:solidFill>
                    <a:srgbClr val="FF0000"/>
                  </a:solidFill>
                </a:rPr>
                <a:t>(</a:t>
              </a:r>
              <a:r>
                <a:rPr kumimoji="1" lang="en-US" altLang="ko-Kore-KR" sz="1200" dirty="0">
                  <a:solidFill>
                    <a:srgbClr val="FF0000"/>
                  </a:solidFill>
                </a:rPr>
                <a:t>AspectJ</a:t>
              </a:r>
              <a:r>
                <a:rPr kumimoji="1"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050" dirty="0">
                  <a:solidFill>
                    <a:srgbClr val="FF0000"/>
                  </a:solidFill>
                </a:rPr>
                <a:t>가 추가</a:t>
              </a:r>
              <a:r>
                <a:rPr kumimoji="1" lang="en-US" altLang="ko-KR" sz="1200" dirty="0">
                  <a:solidFill>
                    <a:srgbClr val="FF0000"/>
                  </a:solidFill>
                </a:rPr>
                <a:t>)</a:t>
              </a:r>
              <a:endParaRPr kumimoji="1" lang="ko-Kore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82FEEF-D1CA-D34E-92A3-65C8B09E692C}"/>
              </a:ext>
            </a:extLst>
          </p:cNvPr>
          <p:cNvSpPr/>
          <p:nvPr/>
        </p:nvSpPr>
        <p:spPr>
          <a:xfrm>
            <a:off x="4351283" y="1187669"/>
            <a:ext cx="7483365" cy="440383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E85738A-30D8-7E46-BA59-AFB0778070E1}"/>
              </a:ext>
            </a:extLst>
          </p:cNvPr>
          <p:cNvCxnSpPr/>
          <p:nvPr/>
        </p:nvCxnSpPr>
        <p:spPr>
          <a:xfrm>
            <a:off x="3069021" y="3429000"/>
            <a:ext cx="120868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BF5697-A10D-9C4F-AB09-6FCF2B16941C}"/>
              </a:ext>
            </a:extLst>
          </p:cNvPr>
          <p:cNvSpPr txBox="1"/>
          <p:nvPr/>
        </p:nvSpPr>
        <p:spPr>
          <a:xfrm>
            <a:off x="245672" y="595665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/>
              <a:t>컴파일</a:t>
            </a:r>
            <a:r>
              <a:rPr kumimoji="1" lang="ko-KR" altLang="en-US" sz="2400" dirty="0"/>
              <a:t> 단계에서 </a:t>
            </a:r>
            <a:r>
              <a:rPr kumimoji="1" lang="en-US" altLang="ko-KR" sz="2400" dirty="0"/>
              <a:t>AspectJ</a:t>
            </a:r>
            <a:r>
              <a:rPr kumimoji="1" lang="ko-KR" altLang="en-US" sz="2400" dirty="0"/>
              <a:t> 등장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998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51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44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40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44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59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7570</TotalTime>
  <Words>98</Words>
  <Application>Microsoft Macintosh PowerPoint</Application>
  <PresentationFormat>와이드스크린</PresentationFormat>
  <Paragraphs>30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오상진</dc:creator>
  <cp:lastModifiedBy>오상진</cp:lastModifiedBy>
  <cp:revision>24</cp:revision>
  <dcterms:created xsi:type="dcterms:W3CDTF">2021-05-05T05:16:05Z</dcterms:created>
  <dcterms:modified xsi:type="dcterms:W3CDTF">2021-05-14T07:10:58Z</dcterms:modified>
</cp:coreProperties>
</file>