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7"/>
    <p:restoredTop sz="94673"/>
  </p:normalViewPr>
  <p:slideViewPr>
    <p:cSldViewPr snapToGrid="0" snapToObjects="1">
      <p:cViewPr>
        <p:scale>
          <a:sx n="139" d="100"/>
          <a:sy n="139" d="100"/>
        </p:scale>
        <p:origin x="1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8DCE-66D7-734D-9D68-8BB8BE42CEED}"/>
              </a:ext>
            </a:extLst>
          </p:cNvPr>
          <p:cNvSpPr txBox="1"/>
          <p:nvPr/>
        </p:nvSpPr>
        <p:spPr>
          <a:xfrm>
            <a:off x="531341" y="1708252"/>
            <a:ext cx="667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The packaging for this project did not assign a file to the build artifact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2E7C6-112E-8B4D-8DFF-647D8083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C594D-C546-424A-9093-E71AEDF0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14" y="983356"/>
            <a:ext cx="7742126" cy="4891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42D98-F208-6745-A301-E96B1153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4"/>
          <a:stretch/>
        </p:blipFill>
        <p:spPr>
          <a:xfrm>
            <a:off x="6732653" y="3484857"/>
            <a:ext cx="3726017" cy="3360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D8A56-DE67-0C43-B237-A2C6B9FD4F94}"/>
              </a:ext>
            </a:extLst>
          </p:cNvPr>
          <p:cNvSpPr txBox="1"/>
          <p:nvPr/>
        </p:nvSpPr>
        <p:spPr>
          <a:xfrm>
            <a:off x="8383596" y="3445713"/>
            <a:ext cx="7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“test”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0B4F9B1-07A4-964F-B9DF-4FB7085BAAFA}"/>
              </a:ext>
            </a:extLst>
          </p:cNvPr>
          <p:cNvSpPr/>
          <p:nvPr/>
        </p:nvSpPr>
        <p:spPr>
          <a:xfrm>
            <a:off x="3465576" y="3026664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D438E-B636-AF48-BA0E-89A24BB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7" y="1289050"/>
            <a:ext cx="6769100" cy="42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ED707-3C9F-E849-AAC6-8F8CE30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CC2AF-CBCD-C542-8C60-C02AF3BA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82" y="2461514"/>
            <a:ext cx="3314700" cy="215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49AC4A1-122F-3540-9615-19B251A971BF}"/>
              </a:ext>
            </a:extLst>
          </p:cNvPr>
          <p:cNvSpPr/>
          <p:nvPr/>
        </p:nvSpPr>
        <p:spPr>
          <a:xfrm>
            <a:off x="3567985" y="3044952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</Words>
  <Application>Microsoft Macintosh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11</cp:revision>
  <dcterms:created xsi:type="dcterms:W3CDTF">2021-05-16T12:36:06Z</dcterms:created>
  <dcterms:modified xsi:type="dcterms:W3CDTF">2021-05-19T10:59:12Z</dcterms:modified>
</cp:coreProperties>
</file>