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91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20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60CFA-140C-864C-9BF3-523E9C935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B7AB34-2755-3E46-94EA-4812C4AE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C91C4-0CFE-414D-9ACD-894974096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CA7A1-DAF1-AB45-AA30-3AB60F0C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8DFA4-A3A5-D140-BC8A-28D9E630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7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9819A-8D2E-1F43-8F5E-39F5B4DB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91B4B1-1E3E-C04B-8AF3-4F6CC036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C8E00-BC05-824D-A775-39903BD3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77D83-F02F-0040-B530-D593DEF2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1B7FD-F40D-DC4E-AA50-70B76140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42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A3BE06-C494-BA40-B717-E9DCB51B8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D9F3E-0718-BD46-B1CD-73B47F85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8C65F-6BF2-134E-8981-24A87E30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D501B-8CAC-7945-B179-BB2E31B7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18FE8-7AAD-094A-B521-B1A9C2D1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335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03C09-6C98-F049-925C-06DCD9E4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DF3921-3C9C-F440-ABA6-69D38226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6F640-A8B0-D542-BB97-E749C569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1E8D5-922E-524F-A9DD-555FC875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6072E-BB41-1E43-9AFC-B0E17B62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55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B4D92-CE7A-CF4A-B067-782CEC9A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0230C5-0553-BC4E-9178-904E328A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5CAE1-EF11-344B-98F5-93FC5EBC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C9AD3-BB47-7A49-9C33-8E2E06D5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E3FC00-A653-A448-A033-5C98AEA0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595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E4A82-0A14-F442-8135-D34184F7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671DC-B0FB-2B42-8D38-6D17ACF05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D1BF3C-57AB-7948-BD12-49E42F9D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5C5BA-1F45-BE44-B4E0-FC3C8DA9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E85AC7-FA3B-9645-962B-ADF09CD8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C683C-F6DE-6643-A0F5-E251EC30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02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F77B2-9001-F44D-B540-FBAEE7DD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31EC8-8DA4-0A4A-A24D-36BAF7BD5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628B84-E777-1648-95B9-7A0F7007E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19833-3713-FC4F-B99A-38C211AA5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44E716-D692-3440-9022-BEBCF7FDD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B58939-8A17-FD4D-973D-4F68753B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F93846-BFC2-774C-8F45-5F33A824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27F1A8-8E03-C24E-9116-65694744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896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01223-A3B5-1542-B44A-8D946AD3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47CE20-6D2F-0D47-BC8A-671E1947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29F2E7-9207-BA4E-AB8B-AF8E1C5F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9A6C3B-503C-F344-8D67-DA461F1A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27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A8898F-21AE-1648-BAD4-6C197803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51DEA-9E59-DA4A-A5D2-FA7A80F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83E6C-9509-2248-882D-182953F9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502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16B9D-AAA0-9845-BB9C-7734F0F1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558F11-4512-7A49-82CD-D365FE79E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611C5A-672E-074C-BBA1-C2559652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F9FE8-0938-A946-87CF-45F40E4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74B73-FB71-7542-85F8-24F498A0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274C6-FB63-9E4F-B1AD-D46CE56A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41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75823-C793-E44D-98DA-48BD1A2F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9B19A4-DA30-8942-8460-7FB7374A3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D9C84A-7856-9E4E-B2C5-9BA03F39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BDB16-3306-AF4F-B6F5-693A2E36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78745E-3EF8-4F4E-A400-C8453A08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60A70-20DC-FF49-A2BC-BE01A044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479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2F6EA-966C-4641-9E32-87BA40A0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6E9DE-7719-A141-9553-F6825A209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41CD3-CA60-0546-A385-AF90C13D4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B35E-13FD-F94C-B7A0-5CBAADB7B5AD}" type="datetimeFigureOut">
              <a:rPr kumimoji="1" lang="ko-Kore-KR" altLang="en-US" smtClean="0"/>
              <a:t>2021. 5. 5.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13625-A449-4C4E-BA55-5FAE5DF6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588DF-F26F-DC43-AC34-8E8AD802B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1818-4C2D-874E-A5FA-8A80F1CFF48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994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1794C3-6E27-3148-80BB-794CC4C8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2260600"/>
            <a:ext cx="6756400" cy="233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955B1B-1BF6-7A46-8077-C7A988A398C5}"/>
              </a:ext>
            </a:extLst>
          </p:cNvPr>
          <p:cNvSpPr/>
          <p:nvPr/>
        </p:nvSpPr>
        <p:spPr>
          <a:xfrm>
            <a:off x="5439747" y="3638939"/>
            <a:ext cx="3125755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E3E96-0B4C-E84B-AA68-2CFF1E6FFCAA}"/>
              </a:ext>
            </a:extLst>
          </p:cNvPr>
          <p:cNvSpPr/>
          <p:nvPr/>
        </p:nvSpPr>
        <p:spPr>
          <a:xfrm>
            <a:off x="2970246" y="3638939"/>
            <a:ext cx="2376196" cy="373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91193-0990-8643-AACD-0B7EA092336F}"/>
              </a:ext>
            </a:extLst>
          </p:cNvPr>
          <p:cNvSpPr txBox="1"/>
          <p:nvPr/>
        </p:nvSpPr>
        <p:spPr>
          <a:xfrm>
            <a:off x="1706759" y="3671662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  <a:latin typeface="+mj-ea"/>
                <a:ea typeface="+mj-ea"/>
              </a:rPr>
              <a:t>1. 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생성자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개</a:t>
            </a:r>
            <a:endParaRPr kumimoji="1" lang="ko-Kore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C6E86-2F4F-FF4C-8D4E-F54A17FC0F81}"/>
              </a:ext>
            </a:extLst>
          </p:cNvPr>
          <p:cNvSpPr txBox="1"/>
          <p:nvPr/>
        </p:nvSpPr>
        <p:spPr>
          <a:xfrm>
            <a:off x="7483150" y="4150893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2.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en-US" altLang="ko-KR" sz="1400" dirty="0">
                <a:solidFill>
                  <a:srgbClr val="FF0000"/>
                </a:solidFill>
                <a:latin typeface="+mj-ea"/>
                <a:ea typeface="+mj-ea"/>
              </a:rPr>
              <a:t>Bean</a:t>
            </a:r>
            <a:r>
              <a:rPr kumimoji="1" lang="ko-KR" altLang="en-US" sz="1400" dirty="0" err="1">
                <a:solidFill>
                  <a:srgbClr val="FF0000"/>
                </a:solidFill>
                <a:latin typeface="+mj-ea"/>
                <a:ea typeface="+mj-ea"/>
              </a:rPr>
              <a:t>으로</a:t>
            </a:r>
            <a:r>
              <a:rPr kumimoji="1" lang="ko-KR" altLang="en-US" sz="1400" dirty="0">
                <a:solidFill>
                  <a:srgbClr val="FF0000"/>
                </a:solidFill>
                <a:latin typeface="+mj-ea"/>
                <a:ea typeface="+mj-ea"/>
              </a:rPr>
              <a:t> 등록</a:t>
            </a:r>
            <a:endParaRPr kumimoji="1" lang="ko-Kore-KR" altLang="en-US" sz="1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668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61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19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05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68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9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11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1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44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40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44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59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12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</Words>
  <Application>Microsoft Macintosh PowerPoint</Application>
  <PresentationFormat>와이드스크린</PresentationFormat>
  <Paragraphs>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7</cp:revision>
  <dcterms:created xsi:type="dcterms:W3CDTF">2021-05-05T05:16:05Z</dcterms:created>
  <dcterms:modified xsi:type="dcterms:W3CDTF">2021-05-05T10:34:14Z</dcterms:modified>
</cp:coreProperties>
</file>