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39534-ABFC-D64A-946C-BBA3DE25D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1A7BE1-B22F-6844-97CF-53E936A21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67CB1-2C96-3349-AA01-2BEC5E00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91665-0297-5849-8C7B-7104EAFA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3E4FE-6A9C-AA43-A2EB-2279B65E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81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599EB-A8E5-2548-BBF6-74C448AA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3D95A1-2313-6B4D-A1C4-DD08DE340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93046-55AF-8C4A-8945-59BB74BF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7E45A-41EB-D547-BF21-2A54EB81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2EA7-5CDC-5642-BD11-CB2CE932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109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E67FD4-B4F4-B148-A7CB-7D0A755F5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B6D271-C8DD-D14B-B801-7737789F0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8A03B-DC57-2944-BF9A-8A2DDA8B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0DE78-42DC-3B47-9D1F-654D8E7C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7F484-8AF1-CD4A-9D3F-0206F6D5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212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42E93-1C4D-574C-B013-27C2A26E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B17F4-2E0E-9F41-B27E-A03E93E1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56535-6D91-4F48-B3D9-5BB1EF5F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7B833-A0DC-C849-BFC1-C3B13944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5A77D-91F2-9E4F-AE49-92DDCB02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290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917D9-20DD-664D-A9E0-8FB089A0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A8B3C-75F8-E140-BFCB-BEEF6A07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A198A-0271-D84C-87F3-F0EAF8A5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075EA-E116-CD45-9844-AC0ED118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EDEAC-9C92-5749-BA06-B58A1EFA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68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61E1A-860F-F241-907E-D293C625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CA5BA-0D0E-884A-9B51-ED6D6A5EC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33FBF-25B9-1747-889A-DD03A59DB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E91A4-DD6C-244C-9E0A-293290DB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62BF4-6717-0543-885D-78E4A7CC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C4ED1-25EA-A447-92AC-E0227FDD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751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34130-B98B-CC4C-AFEF-9EE93404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0D0E1-9A14-D140-B65D-963AB0ED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099F2-7561-7543-89E8-A28C04530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DFC910-73B8-3941-B2E5-CF7F3A1FB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91A1D9-0155-B649-A0A0-6C232E0EB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2E08E4-93CF-D74A-92FA-E7D85FFD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7A6CFD-60F3-D543-BC2C-4979607F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3435B2-96EF-AD40-8DFF-65140797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161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87A91-32A6-1E4F-A158-C9D5540D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D059C1-81C3-2D44-A378-CD956003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A2C48C-DEB7-B646-A7A2-013510CE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3DB88-3293-504B-966F-DA7688A4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0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D6BADE-5F46-404A-94B0-A8A71CCC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885FCD-CB9E-E64F-B3AD-6F59C59C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8C52E-38EE-714F-A894-D71E9FFA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001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A9A15-F1ED-4546-9D41-A90B0C49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8B3CB-EE96-1241-9856-3D5AC4B4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0BDF7-CD23-2A48-91F2-BF47B6A1A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614AA-73A8-A347-89B0-D4CEACC5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F6201-DBE2-CE41-A728-53BDCA79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C43EB-BBB0-C749-AA34-DD5CD01B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1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260CA-D846-9B45-8EEF-144D1452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5BDAEC-FD57-7444-B29F-84CB8D6AD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1775B-A709-184B-A216-B290B6CA4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413C8-8C97-4E4D-93C8-353E67B2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FD443-F16D-AD45-8A21-3E9F29A9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EB671-C060-C542-BE00-F2300CC9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936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7E863E-3AA4-0C4D-9B6B-888011A0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0DC4D-3A52-A547-8F32-83016127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7F5E2-3AAA-0740-8821-3E7630CD2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8431-9A6F-8A44-AE8D-657D68852F8B}" type="datetimeFigureOut">
              <a:rPr kumimoji="1" lang="ko-Kore-KR" altLang="en-US" smtClean="0"/>
              <a:t>2021. 6. 6.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C46DD-F4BD-3843-B01A-C004A2948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D8E4D-2EF8-6A4E-8B89-1CC7155AA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089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2A2536B-DE37-E34C-9EF9-E0496161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93" y="775435"/>
            <a:ext cx="6910414" cy="53071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E8996D-EE11-DB49-9BAA-49B9FE46C88D}"/>
              </a:ext>
            </a:extLst>
          </p:cNvPr>
          <p:cNvSpPr/>
          <p:nvPr/>
        </p:nvSpPr>
        <p:spPr>
          <a:xfrm>
            <a:off x="4435366" y="1944414"/>
            <a:ext cx="1587062" cy="24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BD47B3-D437-DE44-99A9-6FB3CF76DFE0}"/>
              </a:ext>
            </a:extLst>
          </p:cNvPr>
          <p:cNvSpPr/>
          <p:nvPr/>
        </p:nvSpPr>
        <p:spPr>
          <a:xfrm>
            <a:off x="6858000" y="1786759"/>
            <a:ext cx="2517228" cy="24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34581F-2536-C14B-9F31-A4780B56F129}"/>
              </a:ext>
            </a:extLst>
          </p:cNvPr>
          <p:cNvSpPr/>
          <p:nvPr/>
        </p:nvSpPr>
        <p:spPr>
          <a:xfrm>
            <a:off x="8786649" y="5722884"/>
            <a:ext cx="662151" cy="24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522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710786-AFDB-204F-9837-7D4F0EBD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37" y="520178"/>
            <a:ext cx="7577126" cy="58176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115873-D64B-E045-BFEC-0E028D123F5C}"/>
              </a:ext>
            </a:extLst>
          </p:cNvPr>
          <p:cNvSpPr/>
          <p:nvPr/>
        </p:nvSpPr>
        <p:spPr>
          <a:xfrm>
            <a:off x="4677103" y="3092670"/>
            <a:ext cx="1713187" cy="283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11736B-B173-2543-AE55-FDCD7DC9D9BD}"/>
              </a:ext>
            </a:extLst>
          </p:cNvPr>
          <p:cNvSpPr/>
          <p:nvPr/>
        </p:nvSpPr>
        <p:spPr>
          <a:xfrm>
            <a:off x="4677103" y="2575035"/>
            <a:ext cx="1713187" cy="283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1497F-8100-4143-B155-4C14DE6FED0D}"/>
              </a:ext>
            </a:extLst>
          </p:cNvPr>
          <p:cNvSpPr txBox="1"/>
          <p:nvPr/>
        </p:nvSpPr>
        <p:spPr>
          <a:xfrm>
            <a:off x="6390290" y="253225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패키지 명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F7E3D-33F2-8145-93C1-00F38E9587F0}"/>
              </a:ext>
            </a:extLst>
          </p:cNvPr>
          <p:cNvSpPr txBox="1"/>
          <p:nvPr/>
        </p:nvSpPr>
        <p:spPr>
          <a:xfrm>
            <a:off x="6390290" y="304915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빌드 명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8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4</Words>
  <Application>Microsoft Macintosh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8</cp:revision>
  <dcterms:created xsi:type="dcterms:W3CDTF">2021-06-03T23:34:15Z</dcterms:created>
  <dcterms:modified xsi:type="dcterms:W3CDTF">2021-06-06T05:44:34Z</dcterms:modified>
</cp:coreProperties>
</file>