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22"/>
    <p:restoredTop sz="94673"/>
  </p:normalViewPr>
  <p:slideViewPr>
    <p:cSldViewPr snapToGrid="0" snapToObjects="1">
      <p:cViewPr varScale="1">
        <p:scale>
          <a:sx n="137" d="100"/>
          <a:sy n="137" d="100"/>
        </p:scale>
        <p:origin x="19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39B1C-0C05-494F-8C28-819A2C914565}" type="datetimeFigureOut">
              <a:rPr kumimoji="1" lang="ko-Kore-KR" altLang="en-US" smtClean="0"/>
              <a:t>2021. 5. 23.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4150C-7EC1-674A-BF29-56B2E1FB979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5401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B4150C-7EC1-674A-BF29-56B2E1FB979E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9347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ACBBB-6801-5D4F-BFBD-E90A6CFEE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55E09D-460C-9F43-B2FD-4BE9E7D18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4DD665-D0CA-7D4C-B025-14F144FFE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A207A6-1E43-A74A-9505-CDEB178F3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6CE236-6117-E448-A32D-44A4BA9B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92934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A5042-8DFF-304F-A5F8-D29DEC47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80BE57-B292-5844-ACED-287B6DDD1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1F5F4D-9FC8-3040-A14C-1968A7C6C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08EE0-9A81-B94C-A397-2246AA1F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B12624-E66F-EB43-9854-1768495C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172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13C024-78BF-2D4B-904A-5134F0166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6DDAB9-5E3B-5944-9A69-09014C684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23247-2693-8A48-87A3-2875BE9CD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D321D5-2EB9-E04D-A6BC-FCC70FA1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B213CE-6935-154B-A985-D9AA0C4B2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52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8E98A-2993-CC4D-8F88-BD5511EEF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A6DC95-90C4-3C49-9B9F-6574C157E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F5104C-C150-EF46-8174-B2CF6FA5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8C53EC-C82B-6244-AB56-7BE63B1B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EE598-7767-E943-9F83-E1061BC8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732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43234-B1EB-904B-84B0-2FC520B40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380C60-B42D-FD40-8B07-9DB3DE84E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A79D9F-81F8-D14D-8BA4-9CA5982C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E93F38-7E8D-E348-88A2-8F745698F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28662D-0587-9F4F-B035-3332569D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233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E19BB-B9F6-A140-A53B-9CC5DA3AD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5A76A-AEC6-954F-822A-C56B9E41F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368116-F1B6-324E-88B8-C070AFA60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FF2C58-50D0-FA4D-B9D5-8F2FEF324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15168C-EFD1-B049-ABCB-52E2BAA5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FAD33B-6270-E549-B7FB-6871E0A9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746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A8D61-8749-854F-ADFB-1919097B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C5128B-AB6E-F849-9135-B3CA492FE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966382-BD05-C248-A1DD-5240BA9E9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688D99-59FC-2B48-96A2-681B165FD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501966-B840-FD45-AF1D-6AA0FBE23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EC019D-D925-514A-9803-EA23381BE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2021. 5. 23.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DEA7BC-873E-C343-A962-484906516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740139-1877-4145-B7CD-55537854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4033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27370-E46E-FD4E-B86B-E092F3754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C9674A-874E-1F42-B670-C87D75D9B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2021. 5. 23.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58F07D-AB1D-C649-956F-9D006514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E1DA4B-74DD-AC4E-8EA8-629C1C28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7083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84E543-B28C-9648-95AA-B955CF3D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2021. 5. 23.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CCF913-E885-C14A-8CD4-5AD46B436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86674-EEAC-7F4B-AAC1-971BAFB7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222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0FAA0-047C-E74E-8C64-D339CDECB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444A95-F21A-D540-ADBA-C8F1C9DC8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FBD7B3-8D0B-B94C-A4E7-5B248F202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7BECAC-312B-924F-895C-941802BAB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F236AD-0D07-BC48-AC23-8184B987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570EC8-513F-5B4C-AFC3-D64D946D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042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3C3D-BFEA-1540-8E73-501A2D457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04CFF9-63D8-E642-9E96-98B3652B8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B5B3E3-A945-1B46-90F7-B2490D835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B9A04D-61F2-7140-B771-62E7A7AF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28C22-8105-EF4E-AA44-26483BF34525}" type="datetimeFigureOut">
              <a:rPr kumimoji="1" lang="ko-Kore-KR" altLang="en-US" smtClean="0"/>
              <a:t>2021. 5. 23.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0F19A0-5333-4549-A44C-1C8B0E06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5A2889-32B1-5840-9BD8-0BBBFD5AB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142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E86838-11C5-7A49-8281-8C12439ED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545166-038D-E14B-A28A-021967D99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BFBD11-BA12-B14D-AA25-EB895A15C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28C22-8105-EF4E-AA44-26483BF34525}" type="datetimeFigureOut">
              <a:rPr kumimoji="1" lang="ko-Kore-KR" altLang="en-US" smtClean="0"/>
              <a:t>2021. 5. 23.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7DBDA-9326-184B-8380-C853C9A95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E87B6C-8CC0-C94D-B65A-3208CF401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780CE-6143-9A49-A56E-D691BBAB0D5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748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3B91FB6-43C2-824A-8113-46A3DAA58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579" y="1866900"/>
            <a:ext cx="59436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69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D8167B-BF61-7341-9BB4-3E7A7248748C}"/>
              </a:ext>
            </a:extLst>
          </p:cNvPr>
          <p:cNvSpPr txBox="1"/>
          <p:nvPr/>
        </p:nvSpPr>
        <p:spPr>
          <a:xfrm>
            <a:off x="2718487" y="2829697"/>
            <a:ext cx="1227772" cy="64633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Conversion</a:t>
            </a:r>
          </a:p>
          <a:p>
            <a:pPr algn="ctr"/>
            <a:r>
              <a:rPr kumimoji="1" lang="en-US" altLang="ko-Kore-KR" dirty="0"/>
              <a:t>Service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AB6AFB-FC0F-CC4A-A2DA-996A45B0836E}"/>
              </a:ext>
            </a:extLst>
          </p:cNvPr>
          <p:cNvSpPr txBox="1"/>
          <p:nvPr/>
        </p:nvSpPr>
        <p:spPr>
          <a:xfrm>
            <a:off x="5966344" y="1466674"/>
            <a:ext cx="1115434" cy="64633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Converter</a:t>
            </a:r>
          </a:p>
          <a:p>
            <a:pPr algn="ctr"/>
            <a:r>
              <a:rPr kumimoji="1" lang="en-US" altLang="ko-Kore-KR" dirty="0"/>
              <a:t>Registry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104C7B-FB03-4F40-9D6C-69B3F56C09C0}"/>
              </a:ext>
            </a:extLst>
          </p:cNvPr>
          <p:cNvSpPr txBox="1"/>
          <p:nvPr/>
        </p:nvSpPr>
        <p:spPr>
          <a:xfrm>
            <a:off x="5955957" y="2829697"/>
            <a:ext cx="1125821" cy="64633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Formatter</a:t>
            </a:r>
          </a:p>
          <a:p>
            <a:pPr algn="ctr"/>
            <a:r>
              <a:rPr kumimoji="1" lang="en-US" altLang="ko-Kore-KR" dirty="0"/>
              <a:t>Registry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6E696-6C39-7A41-B171-0B677FC86E9C}"/>
              </a:ext>
            </a:extLst>
          </p:cNvPr>
          <p:cNvSpPr txBox="1"/>
          <p:nvPr/>
        </p:nvSpPr>
        <p:spPr>
          <a:xfrm>
            <a:off x="4065503" y="4207984"/>
            <a:ext cx="1900841" cy="64633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 err="1"/>
              <a:t>DefaultFormatting</a:t>
            </a:r>
            <a:endParaRPr kumimoji="1" lang="en-US" altLang="ko-Kore-KR" dirty="0"/>
          </a:p>
          <a:p>
            <a:pPr algn="ctr"/>
            <a:r>
              <a:rPr kumimoji="1" lang="en-US" altLang="ko-Kore-KR" dirty="0" err="1"/>
              <a:t>ConversionService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DED452-3663-6141-BBFC-7DE813DBC312}"/>
              </a:ext>
            </a:extLst>
          </p:cNvPr>
          <p:cNvSpPr txBox="1"/>
          <p:nvPr/>
        </p:nvSpPr>
        <p:spPr>
          <a:xfrm>
            <a:off x="3506009" y="5586271"/>
            <a:ext cx="3041004" cy="4616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dirty="0" err="1">
                <a:solidFill>
                  <a:srgbClr val="FF0000"/>
                </a:solidFill>
              </a:rPr>
              <a:t>WebConversionService</a:t>
            </a:r>
            <a:endParaRPr kumimoji="1" lang="ko-Kore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860C994-7D7C-0C4C-A8CE-4286F1807CC9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V="1">
            <a:off x="6518868" y="2113005"/>
            <a:ext cx="5193" cy="71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1330319-2B24-E742-AA91-B18C6D3C80B9}"/>
              </a:ext>
            </a:extLst>
          </p:cNvPr>
          <p:cNvCxnSpPr>
            <a:cxnSpLocks/>
            <a:stCxn id="5" idx="0"/>
            <a:endCxn id="2" idx="2"/>
          </p:cNvCxnSpPr>
          <p:nvPr/>
        </p:nvCxnSpPr>
        <p:spPr>
          <a:xfrm flipH="1" flipV="1">
            <a:off x="3332373" y="3476028"/>
            <a:ext cx="1683551" cy="73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177D0E1-E606-CC44-B4DC-07681439C58C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5015924" y="3476028"/>
            <a:ext cx="1502944" cy="73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14E6FF3-D384-D048-84E7-29B1F8444123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5015924" y="4854315"/>
            <a:ext cx="10587" cy="731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454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58E66E1-76D6-6740-A252-C32FC31F5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49" y="2607276"/>
            <a:ext cx="4957313" cy="198858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91BA3B0-9984-034B-8984-CD6840108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450" y="2645738"/>
            <a:ext cx="5450329" cy="19501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A782F2-8CC5-3B4F-8C79-1E3797937089}"/>
              </a:ext>
            </a:extLst>
          </p:cNvPr>
          <p:cNvSpPr txBox="1"/>
          <p:nvPr/>
        </p:nvSpPr>
        <p:spPr>
          <a:xfrm>
            <a:off x="5350476" y="5362832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버전 추가하면 됨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F28DCE-66D7-734D-9D68-8BB8BE42CEED}"/>
              </a:ext>
            </a:extLst>
          </p:cNvPr>
          <p:cNvSpPr txBox="1"/>
          <p:nvPr/>
        </p:nvSpPr>
        <p:spPr>
          <a:xfrm>
            <a:off x="531341" y="1708252"/>
            <a:ext cx="667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/>
              <a:t>The packaging for this project did not assign a file to the build artifact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89295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B22E7C6-112E-8B4D-8DFF-647D80830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28" y="2765902"/>
            <a:ext cx="2626669" cy="7287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97C594D-C546-424A-9093-E71AEDF09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614" y="983356"/>
            <a:ext cx="7742126" cy="48912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8E42D98-F208-6745-A301-E96B11535F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064"/>
          <a:stretch/>
        </p:blipFill>
        <p:spPr>
          <a:xfrm>
            <a:off x="6732653" y="3484857"/>
            <a:ext cx="3726017" cy="33607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5D8A56-DE67-0C43-B237-A2C6B9FD4F94}"/>
              </a:ext>
            </a:extLst>
          </p:cNvPr>
          <p:cNvSpPr txBox="1"/>
          <p:nvPr/>
        </p:nvSpPr>
        <p:spPr>
          <a:xfrm>
            <a:off x="8383596" y="3445713"/>
            <a:ext cx="739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“test”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30B4F9B1-07A4-964F-B9DF-4FB7085BAAFA}"/>
              </a:ext>
            </a:extLst>
          </p:cNvPr>
          <p:cNvSpPr/>
          <p:nvPr/>
        </p:nvSpPr>
        <p:spPr>
          <a:xfrm>
            <a:off x="3465576" y="3026664"/>
            <a:ext cx="466344" cy="310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0139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CED438E-B636-AF48-BA0E-89A24BB0F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617" y="1289050"/>
            <a:ext cx="6769100" cy="42799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45ED707-3C9F-E849-AAC6-8F8CE30C5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28" y="2765902"/>
            <a:ext cx="2626669" cy="7287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6CC2AF-CBCD-C542-8C60-C02AF3BAC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482" y="2461514"/>
            <a:ext cx="3314700" cy="21590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449AC4A1-122F-3540-9615-19B251A971BF}"/>
              </a:ext>
            </a:extLst>
          </p:cNvPr>
          <p:cNvSpPr/>
          <p:nvPr/>
        </p:nvSpPr>
        <p:spPr>
          <a:xfrm>
            <a:off x="3567985" y="3044952"/>
            <a:ext cx="466344" cy="310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755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A3FF8B7-E47C-C643-BC02-23074D4C01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35" t="19099" r="61162" b="35856"/>
          <a:stretch/>
        </p:blipFill>
        <p:spPr>
          <a:xfrm>
            <a:off x="3483703" y="881182"/>
            <a:ext cx="4968318" cy="537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3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42E90FD3-C6FF-7142-89CD-BD58D763ED39}"/>
              </a:ext>
            </a:extLst>
          </p:cNvPr>
          <p:cNvSpPr/>
          <p:nvPr/>
        </p:nvSpPr>
        <p:spPr>
          <a:xfrm>
            <a:off x="4720227" y="4036130"/>
            <a:ext cx="1754155" cy="178616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4DC06BFB-A09C-2042-89F9-1972234FA986}"/>
              </a:ext>
            </a:extLst>
          </p:cNvPr>
          <p:cNvSpPr/>
          <p:nvPr/>
        </p:nvSpPr>
        <p:spPr>
          <a:xfrm>
            <a:off x="2821629" y="4036130"/>
            <a:ext cx="1754155" cy="17861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1116E730-0D4F-FC4E-9563-81584B9303C2}"/>
              </a:ext>
            </a:extLst>
          </p:cNvPr>
          <p:cNvSpPr/>
          <p:nvPr/>
        </p:nvSpPr>
        <p:spPr>
          <a:xfrm>
            <a:off x="3673629" y="1362269"/>
            <a:ext cx="1754155" cy="23139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5063D0BA-DE07-9C45-B889-0ED307A1234F}"/>
              </a:ext>
            </a:extLst>
          </p:cNvPr>
          <p:cNvSpPr/>
          <p:nvPr/>
        </p:nvSpPr>
        <p:spPr>
          <a:xfrm>
            <a:off x="5632657" y="1362269"/>
            <a:ext cx="1754155" cy="23139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74DF106D-EAE1-B648-BD7F-03164E08CF78}"/>
              </a:ext>
            </a:extLst>
          </p:cNvPr>
          <p:cNvSpPr/>
          <p:nvPr/>
        </p:nvSpPr>
        <p:spPr>
          <a:xfrm>
            <a:off x="1714602" y="1362269"/>
            <a:ext cx="1754155" cy="231399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CEE7D-68BE-E64B-AAA7-3A5556B60182}"/>
              </a:ext>
            </a:extLst>
          </p:cNvPr>
          <p:cNvSpPr txBox="1"/>
          <p:nvPr/>
        </p:nvSpPr>
        <p:spPr>
          <a:xfrm>
            <a:off x="2174033" y="152089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Class A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BDF8CB-327B-204D-A583-7AF8815D6DCF}"/>
              </a:ext>
            </a:extLst>
          </p:cNvPr>
          <p:cNvSpPr txBox="1"/>
          <p:nvPr/>
        </p:nvSpPr>
        <p:spPr>
          <a:xfrm>
            <a:off x="4136171" y="152089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Class B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9840E7-574B-984C-87D3-268C8A29FDD0}"/>
              </a:ext>
            </a:extLst>
          </p:cNvPr>
          <p:cNvSpPr txBox="1"/>
          <p:nvPr/>
        </p:nvSpPr>
        <p:spPr>
          <a:xfrm>
            <a:off x="6096000" y="152089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Class C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B357F3-5C30-E04E-98E5-B034626E41DA}"/>
              </a:ext>
            </a:extLst>
          </p:cNvPr>
          <p:cNvSpPr txBox="1"/>
          <p:nvPr/>
        </p:nvSpPr>
        <p:spPr>
          <a:xfrm>
            <a:off x="3204497" y="416074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Aspect A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9FDB5C-58A4-E045-86CB-575A5AD9A7A3}"/>
              </a:ext>
            </a:extLst>
          </p:cNvPr>
          <p:cNvSpPr txBox="1"/>
          <p:nvPr/>
        </p:nvSpPr>
        <p:spPr>
          <a:xfrm>
            <a:off x="5098611" y="4160749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Aspect B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C75D0F-F651-A843-B38B-4398933E036F}"/>
              </a:ext>
            </a:extLst>
          </p:cNvPr>
          <p:cNvSpPr txBox="1"/>
          <p:nvPr/>
        </p:nvSpPr>
        <p:spPr>
          <a:xfrm>
            <a:off x="3172760" y="4621435"/>
            <a:ext cx="1051891" cy="307777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kumimoji="1" lang="en-US" altLang="ko-KR" sz="1400"/>
              <a:t>(</a:t>
            </a:r>
            <a:r>
              <a:rPr kumimoji="1" lang="ko-KR" altLang="en-US" sz="1400"/>
              <a:t>시간 측정</a:t>
            </a:r>
            <a:r>
              <a:rPr kumimoji="1" lang="en-US" altLang="ko-KR" sz="1400"/>
              <a:t>)</a:t>
            </a:r>
            <a:endParaRPr kumimoji="1" lang="ko-Kore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FBE3B7-B3A9-4D40-8EAF-C6964C2A171E}"/>
              </a:ext>
            </a:extLst>
          </p:cNvPr>
          <p:cNvSpPr txBox="1"/>
          <p:nvPr/>
        </p:nvSpPr>
        <p:spPr>
          <a:xfrm>
            <a:off x="5065226" y="4621434"/>
            <a:ext cx="1134862" cy="307777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(Transaction)</a:t>
            </a:r>
            <a:endParaRPr kumimoji="1" lang="ko-Kore-KR" altLang="en-US" sz="1400" dirty="0"/>
          </a:p>
        </p:txBody>
      </p:sp>
      <p:sp>
        <p:nvSpPr>
          <p:cNvPr id="16" name="오른쪽 화살표[R] 15">
            <a:extLst>
              <a:ext uri="{FF2B5EF4-FFF2-40B4-BE49-F238E27FC236}">
                <a16:creationId xmlns:a16="http://schemas.microsoft.com/office/drawing/2014/main" id="{85782810-E263-EF42-AD73-13A68CE4850D}"/>
              </a:ext>
            </a:extLst>
          </p:cNvPr>
          <p:cNvSpPr/>
          <p:nvPr/>
        </p:nvSpPr>
        <p:spPr>
          <a:xfrm>
            <a:off x="8304245" y="4643587"/>
            <a:ext cx="363894" cy="314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6FEB3C-7D40-E544-845D-FF9D3997A87B}"/>
              </a:ext>
            </a:extLst>
          </p:cNvPr>
          <p:cNvSpPr txBox="1"/>
          <p:nvPr/>
        </p:nvSpPr>
        <p:spPr>
          <a:xfrm>
            <a:off x="9227975" y="4621434"/>
            <a:ext cx="906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/>
              <a:t>Aspect</a:t>
            </a:r>
            <a:endParaRPr kumimoji="1" lang="ko-Kore-KR" altLang="en-US" sz="2000" b="1" dirty="0"/>
          </a:p>
        </p:txBody>
      </p:sp>
      <p:sp>
        <p:nvSpPr>
          <p:cNvPr id="18" name="오른쪽 화살표[R] 17">
            <a:extLst>
              <a:ext uri="{FF2B5EF4-FFF2-40B4-BE49-F238E27FC236}">
                <a16:creationId xmlns:a16="http://schemas.microsoft.com/office/drawing/2014/main" id="{53A65FD8-C7FD-2A45-8B2A-DA3623B43AEB}"/>
              </a:ext>
            </a:extLst>
          </p:cNvPr>
          <p:cNvSpPr/>
          <p:nvPr/>
        </p:nvSpPr>
        <p:spPr>
          <a:xfrm>
            <a:off x="8304245" y="2218035"/>
            <a:ext cx="363894" cy="314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CFD327-0D28-6849-8580-A0337D42E6FF}"/>
              </a:ext>
            </a:extLst>
          </p:cNvPr>
          <p:cNvSpPr txBox="1"/>
          <p:nvPr/>
        </p:nvSpPr>
        <p:spPr>
          <a:xfrm>
            <a:off x="9227975" y="2195882"/>
            <a:ext cx="84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/>
              <a:t>Target</a:t>
            </a:r>
            <a:endParaRPr kumimoji="1" lang="ko-Kore-KR" altLang="en-US" sz="2000" b="1" dirty="0"/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F79CEFF1-5369-394E-B50F-2F642CCB281E}"/>
              </a:ext>
            </a:extLst>
          </p:cNvPr>
          <p:cNvCxnSpPr/>
          <p:nvPr/>
        </p:nvCxnSpPr>
        <p:spPr>
          <a:xfrm>
            <a:off x="1045029" y="3862873"/>
            <a:ext cx="9479902" cy="0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3D737016-1C70-4643-BAA8-A39404746B17}"/>
              </a:ext>
            </a:extLst>
          </p:cNvPr>
          <p:cNvCxnSpPr>
            <a:stCxn id="9" idx="2"/>
          </p:cNvCxnSpPr>
          <p:nvPr/>
        </p:nvCxnSpPr>
        <p:spPr>
          <a:xfrm flipH="1">
            <a:off x="3011122" y="4929212"/>
            <a:ext cx="687584" cy="1219661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70C41394-41A8-0943-887A-E35577954BC2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3011122" y="4929211"/>
            <a:ext cx="2621535" cy="1219662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2B3AF55-44E5-AD44-B821-97EF13F336A1}"/>
              </a:ext>
            </a:extLst>
          </p:cNvPr>
          <p:cNvSpPr txBox="1"/>
          <p:nvPr/>
        </p:nvSpPr>
        <p:spPr>
          <a:xfrm>
            <a:off x="2485177" y="6154179"/>
            <a:ext cx="89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/>
              <a:t>Advice</a:t>
            </a:r>
            <a:endParaRPr kumimoji="1" lang="ko-Kore-KR" altLang="en-US" sz="2000" b="1" dirty="0"/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8405D473-465A-3441-B95F-63E773BD7891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rot="16200000" flipV="1">
            <a:off x="2408719" y="2746142"/>
            <a:ext cx="1472949" cy="11070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755CE37D-C9CE-D845-AF76-7C316B66D8A5}"/>
              </a:ext>
            </a:extLst>
          </p:cNvPr>
          <p:cNvCxnSpPr>
            <a:cxnSpLocks/>
            <a:stCxn id="24" idx="0"/>
            <a:endCxn id="40" idx="2"/>
          </p:cNvCxnSpPr>
          <p:nvPr/>
        </p:nvCxnSpPr>
        <p:spPr>
          <a:xfrm rot="5400000" flipH="1" flipV="1">
            <a:off x="3235859" y="2688002"/>
            <a:ext cx="1810976" cy="8852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C2CD7D0-487C-CC43-AA5C-FC05BDFCDE6A}"/>
              </a:ext>
            </a:extLst>
          </p:cNvPr>
          <p:cNvSpPr txBox="1"/>
          <p:nvPr/>
        </p:nvSpPr>
        <p:spPr>
          <a:xfrm>
            <a:off x="2065733" y="2255404"/>
            <a:ext cx="1051891" cy="307777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kumimoji="1" lang="ko-Kore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68E16A-956C-7A4A-AF3F-F9827A634E30}"/>
              </a:ext>
            </a:extLst>
          </p:cNvPr>
          <p:cNvSpPr txBox="1"/>
          <p:nvPr/>
        </p:nvSpPr>
        <p:spPr>
          <a:xfrm>
            <a:off x="4058042" y="1917377"/>
            <a:ext cx="1051891" cy="307777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kumimoji="1" lang="ko-Kore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4E741B-D9CC-F24C-9059-3AF559F0608E}"/>
              </a:ext>
            </a:extLst>
          </p:cNvPr>
          <p:cNvSpPr txBox="1"/>
          <p:nvPr/>
        </p:nvSpPr>
        <p:spPr>
          <a:xfrm>
            <a:off x="477292" y="2224626"/>
            <a:ext cx="1227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/>
              <a:t>Join point</a:t>
            </a:r>
            <a:endParaRPr kumimoji="1" lang="ko-Kore-KR" altLang="en-US" sz="2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C06F156-F9D3-3541-B393-17AB6D4E7C89}"/>
              </a:ext>
            </a:extLst>
          </p:cNvPr>
          <p:cNvSpPr txBox="1"/>
          <p:nvPr/>
        </p:nvSpPr>
        <p:spPr>
          <a:xfrm>
            <a:off x="3243863" y="5383711"/>
            <a:ext cx="859531" cy="26161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kumimoji="1" lang="en-US" altLang="ko-Kore-KR" sz="1100" dirty="0"/>
              <a:t>target : A, B</a:t>
            </a:r>
            <a:endParaRPr kumimoji="1" lang="ko-Kore-KR" altLang="en-US" sz="1100" dirty="0"/>
          </a:p>
        </p:txBody>
      </p: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56E7FE7F-D59E-AE45-8593-B1CD18998D44}"/>
              </a:ext>
            </a:extLst>
          </p:cNvPr>
          <p:cNvCxnSpPr>
            <a:cxnSpLocks/>
            <a:stCxn id="44" idx="3"/>
            <a:endCxn id="48" idx="0"/>
          </p:cNvCxnSpPr>
          <p:nvPr/>
        </p:nvCxnSpPr>
        <p:spPr>
          <a:xfrm>
            <a:off x="4103394" y="5514516"/>
            <a:ext cx="1219509" cy="6396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3B17E69-FD2E-8D4F-93BB-C28360B0232B}"/>
              </a:ext>
            </a:extLst>
          </p:cNvPr>
          <p:cNvSpPr txBox="1"/>
          <p:nvPr/>
        </p:nvSpPr>
        <p:spPr>
          <a:xfrm>
            <a:off x="4787467" y="6154179"/>
            <a:ext cx="1070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/>
              <a:t>Pointcut</a:t>
            </a:r>
            <a:endParaRPr kumimoji="1" lang="ko-Kore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5568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4293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3919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4545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5910</TotalTime>
  <Words>59</Words>
  <Application>Microsoft Macintosh PowerPoint</Application>
  <PresentationFormat>와이드스크린</PresentationFormat>
  <Paragraphs>26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오상진</dc:creator>
  <cp:lastModifiedBy>오상진</cp:lastModifiedBy>
  <cp:revision>20</cp:revision>
  <dcterms:created xsi:type="dcterms:W3CDTF">2021-05-16T12:36:06Z</dcterms:created>
  <dcterms:modified xsi:type="dcterms:W3CDTF">2021-05-23T13:31:15Z</dcterms:modified>
</cp:coreProperties>
</file>