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6"/>
    <p:restoredTop sz="94664"/>
  </p:normalViewPr>
  <p:slideViewPr>
    <p:cSldViewPr snapToGrid="0" snapToObjects="1">
      <p:cViewPr varScale="1">
        <p:scale>
          <a:sx n="69" d="100"/>
          <a:sy n="69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0CFA-140C-864C-9BF3-523E9C93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7AB34-2755-3E46-94EA-4812C4AE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C91C4-0CFE-414D-9ACD-89497409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CA7A1-DAF1-AB45-AA30-3AB60F0C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8DFA4-A3A5-D140-BC8A-28D9E630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819A-8D2E-1F43-8F5E-39F5B4DB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1B4B1-1E3E-C04B-8AF3-4F6CC036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C8E00-BC05-824D-A775-39903BD3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77D83-F02F-0040-B530-D593DEF2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1B7FD-F40D-DC4E-AA50-70B7614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42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A3BE06-C494-BA40-B717-E9DCB51B8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D9F3E-0718-BD46-B1CD-73B47F85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8C65F-6BF2-134E-8981-24A87E3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D501B-8CAC-7945-B179-BB2E31B7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18FE8-7AAD-094A-B521-B1A9C2D1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5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3C09-6C98-F049-925C-06DCD9E4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F3921-3C9C-F440-ABA6-69D38226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6F640-A8B0-D542-BB97-E749C569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1E8D5-922E-524F-A9DD-555FC87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6072E-BB41-1E43-9AFC-B0E17B62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5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4D92-CE7A-CF4A-B067-782CEC9A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230C5-0553-BC4E-9178-904E328A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5CAE1-EF11-344B-98F5-93FC5EBC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C9AD3-BB47-7A49-9C33-8E2E06D5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3FC00-A653-A448-A033-5C98AEA0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95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4A82-0A14-F442-8135-D34184F7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671DC-B0FB-2B42-8D38-6D17ACF05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1BF3C-57AB-7948-BD12-49E42F9D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5C5BA-1F45-BE44-B4E0-FC3C8DA9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85AC7-FA3B-9645-962B-ADF09CD8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C683C-F6DE-6643-A0F5-E251EC30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0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77B2-9001-F44D-B540-FBAEE7DD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31EC8-8DA4-0A4A-A24D-36BAF7BD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28B84-E777-1648-95B9-7A0F7007E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19833-3713-FC4F-B99A-38C211AA5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44E716-D692-3440-9022-BEBCF7FDD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B58939-8A17-FD4D-973D-4F68753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F93846-BFC2-774C-8F45-5F33A824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27F1A8-8E03-C24E-9116-65694744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9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01223-A3B5-1542-B44A-8D946AD3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7CE20-6D2F-0D47-BC8A-671E1947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29F2E7-9207-BA4E-AB8B-AF8E1C5F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A6C3B-503C-F344-8D67-DA461F1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27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8898F-21AE-1648-BAD4-6C197803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51DEA-9E59-DA4A-A5D2-FA7A80F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83E6C-9509-2248-882D-182953F9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0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6B9D-AAA0-9845-BB9C-7734F0F1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58F11-4512-7A49-82CD-D365FE79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11C5A-672E-074C-BBA1-C2559652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F9FE8-0938-A946-87CF-45F40E4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74B73-FB71-7542-85F8-24F498A0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274C6-FB63-9E4F-B1AD-D46CE56A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41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5823-C793-E44D-98DA-48BD1A2F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9B19A4-DA30-8942-8460-7FB7374A3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9C84A-7856-9E4E-B2C5-9BA03F39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DB16-3306-AF4F-B6F5-693A2E36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8745E-3EF8-4F4E-A400-C8453A08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60A70-20DC-FF49-A2BC-BE01A044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79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2F6EA-966C-4641-9E32-87BA40A0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E9DE-7719-A141-9553-F6825A20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41CD3-CA60-0546-A385-AF90C13D4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13625-A449-4C4E-BA55-5FAE5DF6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588DF-F26F-DC43-AC34-8E8AD802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9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D23BEC0-2FC5-AF4B-A132-6FC3BDF6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085850"/>
            <a:ext cx="976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9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12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61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19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5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6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9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1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44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4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59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5</cp:revision>
  <dcterms:created xsi:type="dcterms:W3CDTF">2021-05-05T05:16:05Z</dcterms:created>
  <dcterms:modified xsi:type="dcterms:W3CDTF">2021-05-05T05:18:27Z</dcterms:modified>
</cp:coreProperties>
</file>