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04" d="100"/>
          <a:sy n="104" d="100"/>
        </p:scale>
        <p:origin x="144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639534-ABFC-D64A-946C-BBA3DE25D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1A7BE1-B22F-6844-97CF-53E936A21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C67CB1-2C96-3349-AA01-2BEC5E00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E91665-0297-5849-8C7B-7104EAFA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3E4FE-6A9C-AA43-A2EB-2279B65E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815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599EB-A8E5-2548-BBF6-74C448AA7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3D95A1-2313-6B4D-A1C4-DD08DE340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93046-55AF-8C4A-8945-59BB74BF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7E45A-41EB-D547-BF21-2A54EB81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E72EA7-5CDC-5642-BD11-CB2CE932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109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E67FD4-B4F4-B148-A7CB-7D0A755F5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B6D271-C8DD-D14B-B801-7737789F0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8A03B-DC57-2944-BF9A-8A2DDA8B2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20DE78-42DC-3B47-9D1F-654D8E7C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7F484-8AF1-CD4A-9D3F-0206F6D5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212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42E93-1C4D-574C-B013-27C2A26E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B17F4-2E0E-9F41-B27E-A03E93E1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D56535-6D91-4F48-B3D9-5BB1EF5F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37B833-A0DC-C849-BFC1-C3B139440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5A77D-91F2-9E4F-AE49-92DDCB02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290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917D9-20DD-664D-A9E0-8FB089A0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A8B3C-75F8-E140-BFCB-BEEF6A071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A198A-0271-D84C-87F3-F0EAF8A5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075EA-E116-CD45-9844-AC0ED118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EDEAC-9C92-5749-BA06-B58A1EFA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868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61E1A-860F-F241-907E-D293C6258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CA5BA-0D0E-884A-9B51-ED6D6A5EC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133FBF-25B9-1747-889A-DD03A59DB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E91A4-DD6C-244C-9E0A-293290DB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F62BF4-6717-0543-885D-78E4A7CC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9C4ED1-25EA-A447-92AC-E0227FDD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751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34130-B98B-CC4C-AFEF-9EE93404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40D0E1-9A14-D140-B65D-963AB0EDF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099F2-7561-7543-89E8-A28C04530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DFC910-73B8-3941-B2E5-CF7F3A1FB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91A1D9-0155-B649-A0A0-6C232E0EB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2E08E4-93CF-D74A-92FA-E7D85FFD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7A6CFD-60F3-D543-BC2C-4979607F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3435B2-96EF-AD40-8DFF-65140797B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1617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87A91-32A6-1E4F-A158-C9D5540D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D059C1-81C3-2D44-A378-CD956003A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A2C48C-DEB7-B646-A7A2-013510CE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73DB88-3293-504B-966F-DA7688A4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830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D6BADE-5F46-404A-94B0-A8A71CCC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885FCD-CB9E-E64F-B3AD-6F59C59CD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58C52E-38EE-714F-A894-D71E9FFA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3001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A9A15-F1ED-4546-9D41-A90B0C49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8B3CB-EE96-1241-9856-3D5AC4B4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0BDF7-CD23-2A48-91F2-BF47B6A1A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614AA-73A8-A347-89B0-D4CEACC5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F6201-DBE2-CE41-A728-53BDCA79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AC43EB-BBB0-C749-AA34-DD5CD01B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815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260CA-D846-9B45-8EEF-144D1452D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5BDAEC-FD57-7444-B29F-84CB8D6AD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91775B-A709-184B-A216-B290B6CA4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413C8-8C97-4E4D-93C8-353E67B2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DFD443-F16D-AD45-8A21-3E9F29A9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0EB671-C060-C542-BE00-F2300CC9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2936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97E863E-3AA4-0C4D-9B6B-888011A0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10DC4D-3A52-A547-8F32-830161278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97F5E2-3AAA-0740-8821-3E7630CD2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8431-9A6F-8A44-AE8D-657D68852F8B}" type="datetimeFigureOut">
              <a:rPr kumimoji="1" lang="ko-Kore-KR" altLang="en-US" smtClean="0"/>
              <a:t>2021. 7. 17.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C46DD-F4BD-3843-B01A-C004A2948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D8E4D-2EF8-6A4E-8B89-1CC7155AA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868E5-F500-7341-86AB-7249EE31BBE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5089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2A2536B-DE37-E34C-9EF9-E04961615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793" y="775435"/>
            <a:ext cx="6910414" cy="530713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E8996D-EE11-DB49-9BAA-49B9FE46C88D}"/>
              </a:ext>
            </a:extLst>
          </p:cNvPr>
          <p:cNvSpPr/>
          <p:nvPr/>
        </p:nvSpPr>
        <p:spPr>
          <a:xfrm>
            <a:off x="4435366" y="1944414"/>
            <a:ext cx="1587062" cy="24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BD47B3-D437-DE44-99A9-6FB3CF76DFE0}"/>
              </a:ext>
            </a:extLst>
          </p:cNvPr>
          <p:cNvSpPr/>
          <p:nvPr/>
        </p:nvSpPr>
        <p:spPr>
          <a:xfrm>
            <a:off x="6858000" y="1786759"/>
            <a:ext cx="2517228" cy="24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E34581F-2536-C14B-9F31-A4780B56F129}"/>
              </a:ext>
            </a:extLst>
          </p:cNvPr>
          <p:cNvSpPr/>
          <p:nvPr/>
        </p:nvSpPr>
        <p:spPr>
          <a:xfrm>
            <a:off x="8786649" y="5722884"/>
            <a:ext cx="662151" cy="241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522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436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38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710786-AFDB-204F-9837-7D4F0EBD9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437" y="520178"/>
            <a:ext cx="7577126" cy="581764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9115873-D64B-E045-BFEC-0E028D123F5C}"/>
              </a:ext>
            </a:extLst>
          </p:cNvPr>
          <p:cNvSpPr/>
          <p:nvPr/>
        </p:nvSpPr>
        <p:spPr>
          <a:xfrm>
            <a:off x="4677103" y="3092670"/>
            <a:ext cx="1713187" cy="283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11736B-B173-2543-AE55-FDCD7DC9D9BD}"/>
              </a:ext>
            </a:extLst>
          </p:cNvPr>
          <p:cNvSpPr/>
          <p:nvPr/>
        </p:nvSpPr>
        <p:spPr>
          <a:xfrm>
            <a:off x="4677103" y="2575035"/>
            <a:ext cx="1713187" cy="283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1497F-8100-4143-B155-4C14DE6FED0D}"/>
              </a:ext>
            </a:extLst>
          </p:cNvPr>
          <p:cNvSpPr txBox="1"/>
          <p:nvPr/>
        </p:nvSpPr>
        <p:spPr>
          <a:xfrm>
            <a:off x="6390290" y="2532258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패키지 명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CF7E3D-33F2-8145-93C1-00F38E9587F0}"/>
              </a:ext>
            </a:extLst>
          </p:cNvPr>
          <p:cNvSpPr txBox="1"/>
          <p:nvPr/>
        </p:nvSpPr>
        <p:spPr>
          <a:xfrm>
            <a:off x="6390290" y="3049158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빌드 명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18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CE9E16-C648-D443-94E7-5F4F57CF57C2}"/>
              </a:ext>
            </a:extLst>
          </p:cNvPr>
          <p:cNvSpPr txBox="1"/>
          <p:nvPr/>
        </p:nvSpPr>
        <p:spPr>
          <a:xfrm>
            <a:off x="3857297" y="2767794"/>
            <a:ext cx="2923108" cy="40011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" altLang="ko-Kore-KR" sz="2000" dirty="0"/>
              <a:t>spring-boot-starter-parent</a:t>
            </a:r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69D0-6049-6E49-A8C7-1D8ECD8C3C19}"/>
              </a:ext>
            </a:extLst>
          </p:cNvPr>
          <p:cNvSpPr txBox="1"/>
          <p:nvPr/>
        </p:nvSpPr>
        <p:spPr>
          <a:xfrm>
            <a:off x="6337738" y="3478924"/>
            <a:ext cx="1392241" cy="400110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2000" dirty="0" err="1"/>
              <a:t>bootStarter</a:t>
            </a:r>
            <a:endParaRPr kumimoji="1" lang="ko-Kore-KR" altLang="en-US" sz="2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3FAD97-C710-B34A-AE09-9E43D7D6399A}"/>
              </a:ext>
            </a:extLst>
          </p:cNvPr>
          <p:cNvSpPr/>
          <p:nvPr/>
        </p:nvSpPr>
        <p:spPr>
          <a:xfrm>
            <a:off x="1566457" y="2056665"/>
            <a:ext cx="2919517" cy="40011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" altLang="ko-Kore-KR" sz="2000" dirty="0"/>
              <a:t>spring-boot-dependencies</a:t>
            </a:r>
            <a:endParaRPr lang="ko-Kore-KR" altLang="en-US" sz="2000" dirty="0"/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5B33B3E7-587A-5647-8756-9F780B179E70}"/>
              </a:ext>
            </a:extLst>
          </p:cNvPr>
          <p:cNvCxnSpPr>
            <a:stCxn id="6" idx="2"/>
            <a:endCxn id="4" idx="1"/>
          </p:cNvCxnSpPr>
          <p:nvPr/>
        </p:nvCxnSpPr>
        <p:spPr>
          <a:xfrm rot="16200000" flipH="1">
            <a:off x="3186219" y="2296771"/>
            <a:ext cx="511074" cy="831081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E0F716B0-A4A0-0841-B36D-F84DA9C2C7B3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5572757" y="2913997"/>
            <a:ext cx="511075" cy="1018887"/>
          </a:xfrm>
          <a:prstGeom prst="bentConnector2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9B70A27-7E66-1B4C-B66D-D311A9CE2706}"/>
              </a:ext>
            </a:extLst>
          </p:cNvPr>
          <p:cNvCxnSpPr/>
          <p:nvPr/>
        </p:nvCxnSpPr>
        <p:spPr>
          <a:xfrm flipH="1">
            <a:off x="4183117" y="3167902"/>
            <a:ext cx="578069" cy="889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6FBB783-5878-7F40-8107-A335D48C3921}"/>
              </a:ext>
            </a:extLst>
          </p:cNvPr>
          <p:cNvSpPr txBox="1"/>
          <p:nvPr/>
        </p:nvSpPr>
        <p:spPr>
          <a:xfrm>
            <a:off x="3438958" y="4056993"/>
            <a:ext cx="1162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&lt;properties&gt;</a:t>
            </a:r>
          </a:p>
          <a:p>
            <a:pPr marL="171450" indent="-171450">
              <a:buFontTx/>
              <a:buChar char="-"/>
            </a:pPr>
            <a:r>
              <a:rPr kumimoji="1" lang="ko-KR" altLang="en-US" sz="1200" dirty="0"/>
              <a:t>자바 버전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ko-KR" altLang="en-US" sz="1200" dirty="0" err="1"/>
              <a:t>인코딩</a:t>
            </a:r>
            <a:r>
              <a:rPr kumimoji="1" lang="ko-KR" altLang="en-US" sz="1200" dirty="0"/>
              <a:t> 방식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135D7F6-5240-8C45-8E29-AD4BBB5367B0}"/>
              </a:ext>
            </a:extLst>
          </p:cNvPr>
          <p:cNvCxnSpPr/>
          <p:nvPr/>
        </p:nvCxnSpPr>
        <p:spPr>
          <a:xfrm flipH="1">
            <a:off x="1729367" y="2456774"/>
            <a:ext cx="578069" cy="889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1341D-4B20-4A4D-B44C-5905690CAAFE}"/>
              </a:ext>
            </a:extLst>
          </p:cNvPr>
          <p:cNvSpPr txBox="1"/>
          <p:nvPr/>
        </p:nvSpPr>
        <p:spPr>
          <a:xfrm>
            <a:off x="985208" y="3345865"/>
            <a:ext cx="11624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&lt;properties&gt;</a:t>
            </a:r>
          </a:p>
          <a:p>
            <a:pPr marL="171450" indent="-171450">
              <a:buFontTx/>
              <a:buChar char="-"/>
            </a:pPr>
            <a:r>
              <a:rPr kumimoji="1" lang="ko-KR" altLang="en-US" sz="1200" dirty="0"/>
              <a:t>스프링 버전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en-US" altLang="ko-KR" sz="1200" dirty="0"/>
              <a:t>DB </a:t>
            </a:r>
            <a:r>
              <a:rPr kumimoji="1" lang="ko-KR" altLang="en-US" sz="1200" dirty="0"/>
              <a:t>버전</a:t>
            </a:r>
            <a:endParaRPr kumimoji="1" lang="en-US" altLang="ko-KR" sz="1200" dirty="0"/>
          </a:p>
          <a:p>
            <a:pPr marL="171450" indent="-171450">
              <a:buFontTx/>
              <a:buChar char="-"/>
            </a:pPr>
            <a:r>
              <a:rPr kumimoji="1" lang="en-US" altLang="ko-KR" sz="1200" dirty="0"/>
              <a:t>…</a:t>
            </a:r>
            <a:endParaRPr kumimoji="1"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7456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06629C0-C740-5D4A-BBBA-8E0053A2E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057" y="2088189"/>
            <a:ext cx="6805886" cy="26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415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5CA1998-0F6C-E641-95BC-1BF1B71CD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346200"/>
            <a:ext cx="3962400" cy="41656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3203C03-4D18-6F49-82EC-2C8862F81B4D}"/>
              </a:ext>
            </a:extLst>
          </p:cNvPr>
          <p:cNvSpPr/>
          <p:nvPr/>
        </p:nvSpPr>
        <p:spPr>
          <a:xfrm>
            <a:off x="4114800" y="4109545"/>
            <a:ext cx="3694386" cy="262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D9C86-5D09-EE43-AAC2-D1C1131E7246}"/>
              </a:ext>
            </a:extLst>
          </p:cNvPr>
          <p:cNvSpPr txBox="1"/>
          <p:nvPr/>
        </p:nvSpPr>
        <p:spPr>
          <a:xfrm>
            <a:off x="8334703" y="4162097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‘</a:t>
            </a:r>
            <a:r>
              <a:rPr kumimoji="1" lang="ko-KR" altLang="en-US"/>
              <a:t>더블 클릭</a:t>
            </a:r>
            <a:r>
              <a:rPr kumimoji="1" lang="en-US" altLang="ko-KR"/>
              <a:t>’</a:t>
            </a:r>
            <a:r>
              <a:rPr kumimoji="1" lang="ko-KR" altLang="en-US"/>
              <a:t> 과 동일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366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A46DBBF-AE14-C74A-B9A8-118273CD5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2762250"/>
            <a:ext cx="11137900" cy="133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A82719-A83C-6B4F-95AD-01D31A265FAA}"/>
              </a:ext>
            </a:extLst>
          </p:cNvPr>
          <p:cNvSpPr txBox="1"/>
          <p:nvPr/>
        </p:nvSpPr>
        <p:spPr>
          <a:xfrm>
            <a:off x="163773" y="4599296"/>
            <a:ext cx="6469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/>
              <a:t>https://backstage.forgerock.com/knowledge/kb/article/a15048811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5981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03E1DA2-37EB-E244-B480-229D53944E3F}"/>
              </a:ext>
            </a:extLst>
          </p:cNvPr>
          <p:cNvGrpSpPr/>
          <p:nvPr/>
        </p:nvGrpSpPr>
        <p:grpSpPr>
          <a:xfrm>
            <a:off x="2434991" y="612839"/>
            <a:ext cx="7322018" cy="5632322"/>
            <a:chOff x="1340068" y="654269"/>
            <a:chExt cx="7322018" cy="563232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7E009DB3-0F18-654F-A207-98925BC09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0068" y="654269"/>
              <a:ext cx="7322018" cy="5632322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26EEF19-3B89-164F-90A1-E7E1A3F3C1DB}"/>
                </a:ext>
              </a:extLst>
            </p:cNvPr>
            <p:cNvSpPr/>
            <p:nvPr/>
          </p:nvSpPr>
          <p:spPr>
            <a:xfrm>
              <a:off x="4670854" y="5115697"/>
              <a:ext cx="2471351" cy="6549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940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697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034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16659</TotalTime>
  <Words>44</Words>
  <Application>Microsoft Macintosh PowerPoint</Application>
  <PresentationFormat>와이드스크린</PresentationFormat>
  <Paragraphs>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오상진</dc:creator>
  <cp:lastModifiedBy>오상진</cp:lastModifiedBy>
  <cp:revision>18</cp:revision>
  <dcterms:created xsi:type="dcterms:W3CDTF">2021-06-03T23:34:15Z</dcterms:created>
  <dcterms:modified xsi:type="dcterms:W3CDTF">2021-07-19T05:18:39Z</dcterms:modified>
</cp:coreProperties>
</file>