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39B1C-0C05-494F-8C28-819A2C91456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150C-7EC1-674A-BF29-56B2E1FB9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4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4150C-7EC1-674A-BF29-56B2E1FB979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3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167B-BF61-7341-9BB4-3E7A7248748C}"/>
              </a:ext>
            </a:extLst>
          </p:cNvPr>
          <p:cNvSpPr txBox="1"/>
          <p:nvPr/>
        </p:nvSpPr>
        <p:spPr>
          <a:xfrm>
            <a:off x="2718487" y="2829697"/>
            <a:ext cx="1227772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Conversion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6AFB-FC0F-CC4A-A2DA-996A45B0836E}"/>
              </a:ext>
            </a:extLst>
          </p:cNvPr>
          <p:cNvSpPr txBox="1"/>
          <p:nvPr/>
        </p:nvSpPr>
        <p:spPr>
          <a:xfrm>
            <a:off x="5966344" y="1466674"/>
            <a:ext cx="1115434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04C7B-FB03-4F40-9D6C-69B3F56C09C0}"/>
              </a:ext>
            </a:extLst>
          </p:cNvPr>
          <p:cNvSpPr txBox="1"/>
          <p:nvPr/>
        </p:nvSpPr>
        <p:spPr>
          <a:xfrm>
            <a:off x="5955957" y="2829697"/>
            <a:ext cx="112582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Formatter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E696-6C39-7A41-B171-0B677FC86E9C}"/>
              </a:ext>
            </a:extLst>
          </p:cNvPr>
          <p:cNvSpPr txBox="1"/>
          <p:nvPr/>
        </p:nvSpPr>
        <p:spPr>
          <a:xfrm>
            <a:off x="4065503" y="4207984"/>
            <a:ext cx="190084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DefaultFormatting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ConversionService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ED452-3663-6141-BBFC-7DE813DBC312}"/>
              </a:ext>
            </a:extLst>
          </p:cNvPr>
          <p:cNvSpPr txBox="1"/>
          <p:nvPr/>
        </p:nvSpPr>
        <p:spPr>
          <a:xfrm>
            <a:off x="3506009" y="5586271"/>
            <a:ext cx="3041004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rgbClr val="FF0000"/>
                </a:solidFill>
              </a:rPr>
              <a:t>WebConversionService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60C994-7D7C-0C4C-A8CE-4286F1807CC9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518868" y="2113005"/>
            <a:ext cx="5193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330319-2B24-E742-AA91-B18C6D3C80B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3332373" y="3476028"/>
            <a:ext cx="1683551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77D0E1-E606-CC44-B4DC-07681439C58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015924" y="3476028"/>
            <a:ext cx="1502944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4E6FF3-D384-D048-84E7-29B1F84441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015924" y="4854315"/>
            <a:ext cx="10587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8E66E1-76D6-6740-A252-C32FC31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9" y="2607276"/>
            <a:ext cx="4957313" cy="1988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BA3B0-9984-034B-8984-CD68401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50" y="2645738"/>
            <a:ext cx="5450329" cy="19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82F2-8CC5-3B4F-8C79-1E3797937089}"/>
              </a:ext>
            </a:extLst>
          </p:cNvPr>
          <p:cNvSpPr txBox="1"/>
          <p:nvPr/>
        </p:nvSpPr>
        <p:spPr>
          <a:xfrm>
            <a:off x="5350476" y="536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버전 추가하면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8DCE-66D7-734D-9D68-8BB8BE42CEED}"/>
              </a:ext>
            </a:extLst>
          </p:cNvPr>
          <p:cNvSpPr txBox="1"/>
          <p:nvPr/>
        </p:nvSpPr>
        <p:spPr>
          <a:xfrm>
            <a:off x="531341" y="1708252"/>
            <a:ext cx="667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The packaging for this project did not assign a file to the build artifact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2E7C6-112E-8B4D-8DFF-647D8083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C594D-C546-424A-9093-E71AEDF0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14" y="983356"/>
            <a:ext cx="7742126" cy="4891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42D98-F208-6745-A301-E96B11535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4"/>
          <a:stretch/>
        </p:blipFill>
        <p:spPr>
          <a:xfrm>
            <a:off x="6732653" y="3484857"/>
            <a:ext cx="3726017" cy="3360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D8A56-DE67-0C43-B237-A2C6B9FD4F94}"/>
              </a:ext>
            </a:extLst>
          </p:cNvPr>
          <p:cNvSpPr txBox="1"/>
          <p:nvPr/>
        </p:nvSpPr>
        <p:spPr>
          <a:xfrm>
            <a:off x="8383596" y="3445713"/>
            <a:ext cx="7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“test”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0B4F9B1-07A4-964F-B9DF-4FB7085BAAFA}"/>
              </a:ext>
            </a:extLst>
          </p:cNvPr>
          <p:cNvSpPr/>
          <p:nvPr/>
        </p:nvSpPr>
        <p:spPr>
          <a:xfrm>
            <a:off x="3465576" y="3026664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ED438E-B636-AF48-BA0E-89A24BB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17" y="1289050"/>
            <a:ext cx="6769100" cy="427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ED707-3C9F-E849-AAC6-8F8CE30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6CC2AF-CBCD-C542-8C60-C02AF3BA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82" y="2461514"/>
            <a:ext cx="3314700" cy="2159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49AC4A1-122F-3540-9615-19B251A971BF}"/>
              </a:ext>
            </a:extLst>
          </p:cNvPr>
          <p:cNvSpPr/>
          <p:nvPr/>
        </p:nvSpPr>
        <p:spPr>
          <a:xfrm>
            <a:off x="3567985" y="3044952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3FF8B7-E47C-C643-BC02-23074D4C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5" t="19099" r="61162" b="35856"/>
          <a:stretch/>
        </p:blipFill>
        <p:spPr>
          <a:xfrm>
            <a:off x="3483703" y="881182"/>
            <a:ext cx="4968318" cy="5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2E90FD3-C6FF-7142-89CD-BD58D763ED39}"/>
              </a:ext>
            </a:extLst>
          </p:cNvPr>
          <p:cNvSpPr/>
          <p:nvPr/>
        </p:nvSpPr>
        <p:spPr>
          <a:xfrm>
            <a:off x="4720227" y="4036130"/>
            <a:ext cx="1754155" cy="1786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DC06BFB-A09C-2042-89F9-1972234FA986}"/>
              </a:ext>
            </a:extLst>
          </p:cNvPr>
          <p:cNvSpPr/>
          <p:nvPr/>
        </p:nvSpPr>
        <p:spPr>
          <a:xfrm>
            <a:off x="2821629" y="4036130"/>
            <a:ext cx="1754155" cy="1786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116E730-0D4F-FC4E-9563-81584B9303C2}"/>
              </a:ext>
            </a:extLst>
          </p:cNvPr>
          <p:cNvSpPr/>
          <p:nvPr/>
        </p:nvSpPr>
        <p:spPr>
          <a:xfrm>
            <a:off x="3673629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063D0BA-DE07-9C45-B889-0ED307A1234F}"/>
              </a:ext>
            </a:extLst>
          </p:cNvPr>
          <p:cNvSpPr/>
          <p:nvPr/>
        </p:nvSpPr>
        <p:spPr>
          <a:xfrm>
            <a:off x="5632657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4DF106D-EAE1-B648-BD7F-03164E08CF78}"/>
              </a:ext>
            </a:extLst>
          </p:cNvPr>
          <p:cNvSpPr/>
          <p:nvPr/>
        </p:nvSpPr>
        <p:spPr>
          <a:xfrm>
            <a:off x="1714602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CEE7D-68BE-E64B-AAA7-3A5556B60182}"/>
              </a:ext>
            </a:extLst>
          </p:cNvPr>
          <p:cNvSpPr txBox="1"/>
          <p:nvPr/>
        </p:nvSpPr>
        <p:spPr>
          <a:xfrm>
            <a:off x="2174033" y="15208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A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F8CB-327B-204D-A583-7AF8815D6DCF}"/>
              </a:ext>
            </a:extLst>
          </p:cNvPr>
          <p:cNvSpPr txBox="1"/>
          <p:nvPr/>
        </p:nvSpPr>
        <p:spPr>
          <a:xfrm>
            <a:off x="4136171" y="15208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B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840E7-574B-984C-87D3-268C8A29FDD0}"/>
              </a:ext>
            </a:extLst>
          </p:cNvPr>
          <p:cNvSpPr txBox="1"/>
          <p:nvPr/>
        </p:nvSpPr>
        <p:spPr>
          <a:xfrm>
            <a:off x="6096000" y="15208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C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57F3-5C30-E04E-98E5-B034626E41DA}"/>
              </a:ext>
            </a:extLst>
          </p:cNvPr>
          <p:cNvSpPr txBox="1"/>
          <p:nvPr/>
        </p:nvSpPr>
        <p:spPr>
          <a:xfrm>
            <a:off x="3204497" y="41607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A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FDB5C-58A4-E045-86CB-575A5AD9A7A3}"/>
              </a:ext>
            </a:extLst>
          </p:cNvPr>
          <p:cNvSpPr txBox="1"/>
          <p:nvPr/>
        </p:nvSpPr>
        <p:spPr>
          <a:xfrm>
            <a:off x="5098611" y="4160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B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75D0F-F651-A843-B38B-4398933E036F}"/>
              </a:ext>
            </a:extLst>
          </p:cNvPr>
          <p:cNvSpPr txBox="1"/>
          <p:nvPr/>
        </p:nvSpPr>
        <p:spPr>
          <a:xfrm>
            <a:off x="3172760" y="4621435"/>
            <a:ext cx="1051891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/>
              <a:t>(</a:t>
            </a:r>
            <a:r>
              <a:rPr kumimoji="1" lang="ko-KR" altLang="en-US" sz="1400"/>
              <a:t>시간 측정</a:t>
            </a:r>
            <a:r>
              <a:rPr kumimoji="1" lang="en-US" altLang="ko-KR" sz="1400"/>
              <a:t>)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BE3B7-B3A9-4D40-8EAF-C6964C2A171E}"/>
              </a:ext>
            </a:extLst>
          </p:cNvPr>
          <p:cNvSpPr txBox="1"/>
          <p:nvPr/>
        </p:nvSpPr>
        <p:spPr>
          <a:xfrm>
            <a:off x="5065226" y="4621434"/>
            <a:ext cx="1134862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(Transaction)</a:t>
            </a:r>
            <a:endParaRPr kumimoji="1" lang="ko-Kore-KR" altLang="en-US" sz="14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5782810-E263-EF42-AD73-13A68CE4850D}"/>
              </a:ext>
            </a:extLst>
          </p:cNvPr>
          <p:cNvSpPr/>
          <p:nvPr/>
        </p:nvSpPr>
        <p:spPr>
          <a:xfrm>
            <a:off x="8304245" y="4643587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FEB3C-7D40-E544-845D-FF9D3997A87B}"/>
              </a:ext>
            </a:extLst>
          </p:cNvPr>
          <p:cNvSpPr txBox="1"/>
          <p:nvPr/>
        </p:nvSpPr>
        <p:spPr>
          <a:xfrm>
            <a:off x="9227975" y="46214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Aspect</a:t>
            </a:r>
            <a:endParaRPr kumimoji="1" lang="ko-Kore-KR" altLang="en-US" sz="2000" b="1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53A65FD8-C7FD-2A45-8B2A-DA3623B43AEB}"/>
              </a:ext>
            </a:extLst>
          </p:cNvPr>
          <p:cNvSpPr/>
          <p:nvPr/>
        </p:nvSpPr>
        <p:spPr>
          <a:xfrm>
            <a:off x="8304245" y="2218035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FD327-0D28-6849-8580-A0337D42E6FF}"/>
              </a:ext>
            </a:extLst>
          </p:cNvPr>
          <p:cNvSpPr txBox="1"/>
          <p:nvPr/>
        </p:nvSpPr>
        <p:spPr>
          <a:xfrm>
            <a:off x="9227975" y="219588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Target</a:t>
            </a:r>
            <a:endParaRPr kumimoji="1" lang="ko-Kore-KR" altLang="en-US" sz="2000" b="1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79CEFF1-5369-394E-B50F-2F642CCB281E}"/>
              </a:ext>
            </a:extLst>
          </p:cNvPr>
          <p:cNvCxnSpPr/>
          <p:nvPr/>
        </p:nvCxnSpPr>
        <p:spPr>
          <a:xfrm>
            <a:off x="1045029" y="3862873"/>
            <a:ext cx="947990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3D737016-1C70-4643-BAA8-A39404746B17}"/>
              </a:ext>
            </a:extLst>
          </p:cNvPr>
          <p:cNvCxnSpPr>
            <a:stCxn id="9" idx="2"/>
          </p:cNvCxnSpPr>
          <p:nvPr/>
        </p:nvCxnSpPr>
        <p:spPr>
          <a:xfrm flipH="1">
            <a:off x="3011122" y="4929212"/>
            <a:ext cx="687584" cy="12196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0C41394-41A8-0943-887A-E35577954B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011122" y="4929211"/>
            <a:ext cx="2621535" cy="12196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B3AF55-44E5-AD44-B821-97EF13F336A1}"/>
              </a:ext>
            </a:extLst>
          </p:cNvPr>
          <p:cNvSpPr txBox="1"/>
          <p:nvPr/>
        </p:nvSpPr>
        <p:spPr>
          <a:xfrm>
            <a:off x="2485177" y="615417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Advice</a:t>
            </a:r>
            <a:endParaRPr kumimoji="1" lang="ko-Kore-KR" altLang="en-US" sz="2000" b="1" dirty="0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8405D473-465A-3441-B95F-63E773BD7891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rot="16200000" flipV="1">
            <a:off x="2408719" y="2746142"/>
            <a:ext cx="1472949" cy="1107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5CE37D-C9CE-D845-AF76-7C316B66D8A5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rot="5400000" flipH="1" flipV="1">
            <a:off x="3235859" y="2688002"/>
            <a:ext cx="1810976" cy="885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2CD7D0-487C-CC43-AA5C-FC05BDFCDE6A}"/>
              </a:ext>
            </a:extLst>
          </p:cNvPr>
          <p:cNvSpPr txBox="1"/>
          <p:nvPr/>
        </p:nvSpPr>
        <p:spPr>
          <a:xfrm>
            <a:off x="2065733" y="2255404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8E16A-956C-7A4A-AF3F-F9827A634E30}"/>
              </a:ext>
            </a:extLst>
          </p:cNvPr>
          <p:cNvSpPr txBox="1"/>
          <p:nvPr/>
        </p:nvSpPr>
        <p:spPr>
          <a:xfrm>
            <a:off x="4058042" y="1917377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E741B-D9CC-F24C-9059-3AF559F0608E}"/>
              </a:ext>
            </a:extLst>
          </p:cNvPr>
          <p:cNvSpPr txBox="1"/>
          <p:nvPr/>
        </p:nvSpPr>
        <p:spPr>
          <a:xfrm>
            <a:off x="477292" y="2224626"/>
            <a:ext cx="1227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Join point</a:t>
            </a:r>
            <a:endParaRPr kumimoji="1" lang="ko-Kore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06F156-F9D3-3541-B393-17AB6D4E7C89}"/>
              </a:ext>
            </a:extLst>
          </p:cNvPr>
          <p:cNvSpPr txBox="1"/>
          <p:nvPr/>
        </p:nvSpPr>
        <p:spPr>
          <a:xfrm>
            <a:off x="3243863" y="5383711"/>
            <a:ext cx="859531" cy="2616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target : A, B</a:t>
            </a:r>
            <a:endParaRPr kumimoji="1" lang="ko-Kore-KR" altLang="en-US" sz="1100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6E7FE7F-D59E-AE45-8593-B1CD18998D44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>
            <a:off x="4103394" y="5514516"/>
            <a:ext cx="1219509" cy="639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B17E69-FD2E-8D4F-93BB-C28360B0232B}"/>
              </a:ext>
            </a:extLst>
          </p:cNvPr>
          <p:cNvSpPr txBox="1"/>
          <p:nvPr/>
        </p:nvSpPr>
        <p:spPr>
          <a:xfrm>
            <a:off x="4787467" y="6154179"/>
            <a:ext cx="107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Pointcut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228DC5-E5CE-2B45-8E62-44AF020D58FD}"/>
              </a:ext>
            </a:extLst>
          </p:cNvPr>
          <p:cNvSpPr/>
          <p:nvPr/>
        </p:nvSpPr>
        <p:spPr>
          <a:xfrm>
            <a:off x="1464907" y="1278293"/>
            <a:ext cx="1343608" cy="141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49CB7B-773A-1C43-B366-CDA6B0047B48}"/>
              </a:ext>
            </a:extLst>
          </p:cNvPr>
          <p:cNvSpPr/>
          <p:nvPr/>
        </p:nvSpPr>
        <p:spPr>
          <a:xfrm>
            <a:off x="4544014" y="1278293"/>
            <a:ext cx="2304660" cy="141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&lt;Interface&gt;</a:t>
            </a:r>
          </a:p>
          <a:p>
            <a:pPr algn="ctr"/>
            <a:r>
              <a:rPr kumimoji="1" lang="en-US" altLang="ko-Kore-KR" dirty="0"/>
              <a:t>Subject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974D8-AE45-0044-91EE-48ADF2E7395E}"/>
              </a:ext>
            </a:extLst>
          </p:cNvPr>
          <p:cNvSpPr/>
          <p:nvPr/>
        </p:nvSpPr>
        <p:spPr>
          <a:xfrm>
            <a:off x="6226633" y="3606283"/>
            <a:ext cx="1343608" cy="141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Real</a:t>
            </a:r>
          </a:p>
          <a:p>
            <a:pPr algn="ctr"/>
            <a:r>
              <a:rPr kumimoji="1" lang="en-US" altLang="ko-Kore-KR" dirty="0"/>
              <a:t>Subject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47EB37-3E6A-C140-8DF6-6821AD2CA799}"/>
              </a:ext>
            </a:extLst>
          </p:cNvPr>
          <p:cNvSpPr/>
          <p:nvPr/>
        </p:nvSpPr>
        <p:spPr>
          <a:xfrm>
            <a:off x="3834886" y="3606283"/>
            <a:ext cx="1343608" cy="1418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Proxy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642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9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4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5911</TotalTime>
  <Words>67</Words>
  <Application>Microsoft Macintosh PowerPoint</Application>
  <PresentationFormat>와이드스크린</PresentationFormat>
  <Paragraphs>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21</cp:revision>
  <dcterms:created xsi:type="dcterms:W3CDTF">2021-05-16T12:36:06Z</dcterms:created>
  <dcterms:modified xsi:type="dcterms:W3CDTF">2021-05-24T11:33:14Z</dcterms:modified>
</cp:coreProperties>
</file>