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ACBBB-6801-5D4F-BFBD-E90A6CFE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5E09D-460C-9F43-B2FD-4BE9E7D1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DD665-D0CA-7D4C-B025-14F144FF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07A6-1E43-A74A-9505-CDEB178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E236-6117-E448-A32D-44A4BA9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9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5042-8DFF-304F-A5F8-D29DEC47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0BE57-B292-5844-ACED-287B6DDD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F5F4D-9FC8-3040-A14C-1968A7C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08EE0-9A81-B94C-A397-2246AA1F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2624-E66F-EB43-9854-176849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7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3C024-78BF-2D4B-904A-5134F0166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DDAB9-5E3B-5944-9A69-09014C68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3247-2693-8A48-87A3-2875BE9C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21D5-2EB9-E04D-A6BC-FCC70FA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213CE-6935-154B-A985-D9AA0C4B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E98A-2993-CC4D-8F88-BD5511E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6DC95-90C4-3C49-9B9F-6574C157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5104C-C150-EF46-8174-B2CF6FA5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C53EC-C82B-6244-AB56-7BE63B1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EE598-7767-E943-9F83-E1061BC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3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3234-B1EB-904B-84B0-2FC520B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0C60-B42D-FD40-8B07-9DB3DE84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79D9F-81F8-D14D-8BA4-9CA5982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93F38-7E8D-E348-88A2-8F745698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8662D-0587-9F4F-B035-3332569D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3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19BB-B9F6-A140-A53B-9CC5DA3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5A76A-AEC6-954F-822A-C56B9E41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68116-F1B6-324E-88B8-C070AFA6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F2C58-50D0-FA4D-B9D5-8F2FEF32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5168C-EFD1-B049-ABCB-52E2BAA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AD33B-6270-E549-B7FB-6871E0A9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8D61-8749-854F-ADFB-1919097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5128B-AB6E-F849-9135-B3CA492F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66382-BD05-C248-A1DD-5240BA9E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88D99-59FC-2B48-96A2-681B165FD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01966-B840-FD45-AF1D-6AA0FBE23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C019D-D925-514A-9803-EA23381B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DEA7BC-873E-C343-A962-48490651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40139-1877-4145-B7CD-5553785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33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7370-E46E-FD4E-B86B-E092F37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9674A-874E-1F42-B670-C87D75D9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8F07D-AB1D-C649-956F-9D00651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1DA4B-74DD-AC4E-8EA8-629C1C2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8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4E543-B28C-9648-95AA-B955CF3D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CCF913-E885-C14A-8CD4-5AD46B43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86674-EEAC-7F4B-AAC1-971BAFB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2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FAA0-047C-E74E-8C64-D339CDE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44A95-F21A-D540-ADBA-C8F1C9DC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D7B3-8D0B-B94C-A4E7-5B248F20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BECAC-312B-924F-895C-941802B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36AD-0D07-BC48-AC23-8184B98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70EC8-513F-5B4C-AFC3-D64D946D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3C3D-BFEA-1540-8E73-501A2D45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4CFF9-63D8-E642-9E96-98B3652B8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5B3E3-A945-1B46-90F7-B2490D83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9A04D-61F2-7140-B771-62E7A7A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19A0-5333-4549-A44C-1C8B0E06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A2889-32B1-5840-9BD8-0BBBFD5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1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86838-11C5-7A49-8281-8C1243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45166-038D-E14B-A28A-021967D9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FBD11-BA12-B14D-AA25-EB895A15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7DBDA-9326-184B-8380-C853C9A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87B6C-8CC0-C94D-B65A-3208CF40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B91FB6-43C2-824A-8113-46A3DAA5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79" y="1866900"/>
            <a:ext cx="5943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8E66E1-76D6-6740-A252-C32FC31F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9" y="2607276"/>
            <a:ext cx="4957313" cy="1988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1BA3B0-9984-034B-8984-CD684010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50" y="2645738"/>
            <a:ext cx="5450329" cy="19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782F2-8CC5-3B4F-8C79-1E3797937089}"/>
              </a:ext>
            </a:extLst>
          </p:cNvPr>
          <p:cNvSpPr txBox="1"/>
          <p:nvPr/>
        </p:nvSpPr>
        <p:spPr>
          <a:xfrm>
            <a:off x="5350476" y="53628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버전 추가하면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929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1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5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45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Macintosh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7</cp:revision>
  <dcterms:created xsi:type="dcterms:W3CDTF">2021-05-16T12:36:06Z</dcterms:created>
  <dcterms:modified xsi:type="dcterms:W3CDTF">2021-05-19T05:31:34Z</dcterms:modified>
</cp:coreProperties>
</file>