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993"/>
  </p:normalViewPr>
  <p:slideViewPr>
    <p:cSldViewPr snapToGrid="0" snapToObjects="1">
      <p:cViewPr>
        <p:scale>
          <a:sx n="146" d="100"/>
          <a:sy n="146" d="100"/>
        </p:scale>
        <p:origin x="106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A264D-5319-C34E-B412-EE34FEFD8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27A29-D972-0D44-97ED-A8072E40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6D487-8852-BC45-84D7-DCAA0B55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ECB54-77B3-874E-9C09-9F0A1D06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A669D-C83A-534E-8094-3819C6D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991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58699-88CD-6A41-9920-4C3824C6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BDABAF-E4DF-5747-9866-4437B4A92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F61AD-1895-F846-BD5F-2A6CA062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9255E-07E9-B34E-B3B2-AA36CCE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974B7-C826-9742-9A24-B6506D6F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620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532C0-E13B-2048-BC6F-F03A92FF2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3BF67-AAEA-544C-B997-F80A41C06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49A75-D2AE-DD42-9306-BAC83E97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DDEA1-12C1-324A-A013-CABC83B9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4A7F9-38E5-9245-B2F0-E6A2BA5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70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FDA06-2B3F-C34B-8E92-703E0FD9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F3682-66FF-5F4A-AEB9-CB93ACD6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991B0-17AF-A44E-A1BB-429FC4C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8732B-F04F-924E-B48F-BBD07137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364EF-7E17-6F49-A637-6FB2AD95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9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0107-9539-A94B-83EB-C5BE1C2A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3B457-0739-DF44-AF7E-775220160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8D8F5-8BE0-0C46-8553-A8073B18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7AB94-E774-9548-AB30-9A872670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814B8-2BA4-844B-942C-33BED6CE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0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F823-16BF-5846-8236-6811562A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3F73-225B-5A4A-B623-C55F3FB56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0D211-26E0-C348-B542-A7F9D8C8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0055B-4D8F-1048-A1E4-2ED720E5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7A35F-4B0C-C54E-A573-6A46305F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9A2AE-F260-2145-B19B-B8A7FB71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17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18D1-D7D2-D04E-ACF8-A6C2E127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58394-053E-A041-8C08-E0F96065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8D58-9E7D-154A-856A-4DE75C2B1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3AD482-69E3-2041-917F-D99DEC148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745E87-4493-4F48-8754-AE01FDFF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AB22A8-1049-1749-B717-947D0CEE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B3A9FD-65B9-0143-BB02-B16E25ED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0F4253-699E-F841-8B2C-052BF159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30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CAFBA-AB03-8C46-AFB0-DF857552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B48E2-EFEA-9A41-9EAA-3E12D040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3764EF-B1BF-E74E-867F-F15B89F5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6003E-3673-6B4B-87E4-73336305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63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03A3B5-7924-574B-8BB4-5E697B90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90E94-0241-4F4A-B9D7-7DCF5F1F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D9A499-ED47-E148-B832-57509105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80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49D7-64DE-A546-A784-0ACBCCE1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AE504-E24B-AB48-BA47-6435B21B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36E90-9336-6B40-8E2B-AE075AFA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ADFE1-9F17-0643-8585-012BCC7F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EBD1B-03A1-B14D-807F-01DBF327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E182A0-C932-5D4F-BE8A-BD919184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7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1F54-339A-0B4D-A75D-D81E30FE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94AF8E-0A26-4F4E-BAD0-EF986C29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E2FD3-2ABA-3049-985F-F0C0F07C3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95E21-F079-014A-AC7A-F45DCD02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6563D-9B47-644B-8462-20729243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61494-3098-E744-A6FA-3D3B61C0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23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0D670-4B57-EF4E-9F19-791B1BCD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D250C-4776-0744-8771-25A22C6C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4FD65-B3BF-3A47-8067-6BBD6413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5F9C-D2D0-9541-9984-A54EA1D6C868}" type="datetimeFigureOut">
              <a:rPr kumimoji="1" lang="ko-Kore-KR" altLang="en-US" smtClean="0"/>
              <a:t>2021. 5. 28.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894F0-18E0-554A-8F67-EDDCD0B11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1CD67-681C-E84F-B3D6-1B4173E1B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6200-181D-FE4A-866B-A13EEED151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4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46D104-1E62-174D-AFEB-E6FECAF2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29" y="252301"/>
            <a:ext cx="7965237" cy="635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3</cp:revision>
  <dcterms:created xsi:type="dcterms:W3CDTF">2021-05-28T12:35:08Z</dcterms:created>
  <dcterms:modified xsi:type="dcterms:W3CDTF">2021-05-28T15:57:25Z</dcterms:modified>
</cp:coreProperties>
</file>