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82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ASCII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62A8539-9E29-C74E-9606-77C65B163288}"/>
              </a:ext>
            </a:extLst>
          </p:cNvPr>
          <p:cNvSpPr/>
          <p:nvPr/>
        </p:nvSpPr>
        <p:spPr>
          <a:xfrm>
            <a:off x="2154620" y="2175641"/>
            <a:ext cx="2354317" cy="23543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endParaRPr kumimoji="1" lang="ko-Kore-KR" altLang="en-US" sz="20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9E17B3-7A31-8142-90A2-E7A35633F6B6}"/>
              </a:ext>
            </a:extLst>
          </p:cNvPr>
          <p:cNvSpPr/>
          <p:nvPr/>
        </p:nvSpPr>
        <p:spPr>
          <a:xfrm>
            <a:off x="6894786" y="2175641"/>
            <a:ext cx="2354317" cy="23543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1E57-227D-6E4E-8142-AEFA7EAE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00" y="2709112"/>
            <a:ext cx="527323" cy="4944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F54776-332D-524E-AFD8-46E396986988}"/>
              </a:ext>
            </a:extLst>
          </p:cNvPr>
          <p:cNvCxnSpPr/>
          <p:nvPr/>
        </p:nvCxnSpPr>
        <p:spPr>
          <a:xfrm>
            <a:off x="4687614" y="3429000"/>
            <a:ext cx="197594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</Words>
  <Application>Microsoft Macintosh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10</cp:revision>
  <dcterms:created xsi:type="dcterms:W3CDTF">2021-04-15T12:16:13Z</dcterms:created>
  <dcterms:modified xsi:type="dcterms:W3CDTF">2021-04-28T23:31:42Z</dcterms:modified>
</cp:coreProperties>
</file>