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A6BE0-1E7C-DE47-AC6F-DF5A09117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AAE6F8-C7D4-7744-B27B-F7274498B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39FF2-A976-6E41-84BC-6C748A98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EC1BF-3C95-9D4D-8182-0543F2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0B136-24B9-3C41-8270-B30F97E5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03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07032-EA64-7A47-8EA4-B5F00979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8979A-C8DF-7348-A662-B5EC8E330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A638F-700D-EC40-A724-80B3D896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3C535-377D-F447-A92C-35DBFEBC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B3E37-7050-1348-845A-3BBFB808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86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F29BA-CA9D-1544-ACEF-0A6C75847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DC0C18-2912-C34C-A429-800909A9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EB9AC-90DE-644E-B74B-3A5FCD03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193EA-05CD-6740-89AE-46BD0D64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79DAD-C052-8243-B27D-75B9AFCC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0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1259E-9F20-F247-B6B7-500B0BE3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7B4FD-4568-314C-95A9-31FF5530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96DE7-4E8C-5040-B4B4-79BB39E2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C9E0A-D3B7-514C-84DC-E1EE88C5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C0690-0C44-3543-8DBA-438C303A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295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AA4ED-684E-A34A-9AE0-D893D0D3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C462-E573-E348-8488-CC7D600B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E3839-121B-3B4B-A66C-E23F4CDE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C5E1A-2EE2-4B43-9C36-DCBF8692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FDD7A-DDA8-4340-8BCE-7F5191D0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52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EAC45-F1E5-9840-826F-C894C4E8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E43C1-B5B4-CB4D-A5D9-16E6FEDA1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6C310-F133-BB44-89C8-5CC171C28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3C5E6-5BEC-D14A-80D1-1A988B3C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25276-EFE6-1C48-8A90-C146959B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06025-5CEE-3946-874C-4B894241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4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F2812-E3C6-3C4F-B4C8-6C33A676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9E16A-496F-CD49-B243-FCAA80ED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9BE341-DA86-BE4E-B8B7-A1A39111E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8A68B7-A84C-1643-BAAF-B10EF4488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A55E3F-5CBB-0D49-B74B-A6CBA6A83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D1148A-E72F-424C-BF01-05F2FFEB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AFFEE1-0731-274E-8DC7-1EB6F1C5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9E6995-55C7-AE4B-9D5C-696ED679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331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2EDC-494E-4243-9229-97BA387C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0FE49E-6F4D-A643-9BCD-BA68588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9A530E-75D1-8E47-AA54-8006D7FA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10E989-CFC3-9341-A73F-EA77E5B2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05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0BC1B8-CF12-A54D-B862-58426C69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D1CC71-E343-2640-8FE3-BBC24A82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DA89D-F581-2744-937A-90414DC9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181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E8A08-8818-4749-AA2F-6A65D57E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5765F-D4AB-374D-BC04-2F9DBCA22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615166-BA65-C545-971A-266956C8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45C98-23B9-CD4A-B2DA-C6CD3453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C75F1-6350-D14F-BF45-029F211F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E751F-137B-304D-8791-C08EBB26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16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60C15-F251-434F-B4B7-E3DCC0A0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82B42B-3433-F544-9777-F470A1682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005A4-D0C7-C140-80F2-0CD36606E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1486C-4AB3-2D47-899C-28DD3526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F6176-C6B5-264B-BFA6-E7F6F33E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02DA4-59D7-464B-BEAC-E1C5BED8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77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3D4F2-BE32-D540-86BF-793CFAEA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D7E0A-3D27-C040-BDBD-5405F248B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D8377-DCB5-BE4B-A41E-E4A09D877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C358D-03FB-594E-A652-45C37C4CC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F9639-715C-9B4F-86EC-8F740A669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39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50A4D-AD35-9642-9231-AF477AC71047}"/>
              </a:ext>
            </a:extLst>
          </p:cNvPr>
          <p:cNvSpPr txBox="1"/>
          <p:nvPr/>
        </p:nvSpPr>
        <p:spPr>
          <a:xfrm>
            <a:off x="1923388" y="1460939"/>
            <a:ext cx="2087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사람들이 쓰는</a:t>
            </a:r>
            <a:r>
              <a:rPr kumimoji="1" lang="en-US" altLang="ko-KR" dirty="0"/>
              <a:t>)</a:t>
            </a:r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sz="4800" dirty="0"/>
              <a:t>문자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AA267-900E-C64E-A67B-270F2CE8FAE4}"/>
              </a:ext>
            </a:extLst>
          </p:cNvPr>
          <p:cNvSpPr txBox="1"/>
          <p:nvPr/>
        </p:nvSpPr>
        <p:spPr>
          <a:xfrm>
            <a:off x="6973622" y="1460939"/>
            <a:ext cx="24541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컴퓨터가 쓰는</a:t>
            </a:r>
            <a:r>
              <a:rPr kumimoji="1" lang="en-US" altLang="ko-KR" dirty="0"/>
              <a:t>)</a:t>
            </a:r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sz="4800" dirty="0"/>
              <a:t>이진수</a:t>
            </a:r>
            <a:endParaRPr kumimoji="1" lang="ko-Kore-KR" altLang="en-US" sz="3600" dirty="0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0B868105-37FA-8B4F-8959-B17228BCD5B7}"/>
              </a:ext>
            </a:extLst>
          </p:cNvPr>
          <p:cNvSpPr/>
          <p:nvPr/>
        </p:nvSpPr>
        <p:spPr>
          <a:xfrm>
            <a:off x="5023945" y="2301766"/>
            <a:ext cx="956441" cy="430924"/>
          </a:xfrm>
          <a:prstGeom prst="rightArrow">
            <a:avLst/>
          </a:prstGeom>
          <a:solidFill>
            <a:srgbClr val="F1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D2799-6423-FC45-ABA4-8ADFDB705740}"/>
              </a:ext>
            </a:extLst>
          </p:cNvPr>
          <p:cNvSpPr txBox="1"/>
          <p:nvPr/>
        </p:nvSpPr>
        <p:spPr>
          <a:xfrm>
            <a:off x="4611536" y="3028890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>
                <a:solidFill>
                  <a:srgbClr val="F17077"/>
                </a:solidFill>
              </a:rPr>
              <a:t>문자열</a:t>
            </a:r>
            <a:r>
              <a:rPr kumimoji="1" lang="ko-KR" altLang="en-US" sz="2000" b="1" dirty="0">
                <a:solidFill>
                  <a:srgbClr val="F17077"/>
                </a:solidFill>
              </a:rPr>
              <a:t> </a:t>
            </a:r>
            <a:r>
              <a:rPr kumimoji="1" lang="ko-KR" altLang="en-US" sz="2000" b="1" dirty="0" err="1">
                <a:solidFill>
                  <a:srgbClr val="F17077"/>
                </a:solidFill>
              </a:rPr>
              <a:t>인코딩</a:t>
            </a:r>
            <a:endParaRPr kumimoji="1" lang="ko-Kore-KR" altLang="en-US" sz="2000" b="1" dirty="0">
              <a:solidFill>
                <a:srgbClr val="F170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9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D87FD-DB2A-0E4F-ACEB-4B70227FFC8C}"/>
              </a:ext>
            </a:extLst>
          </p:cNvPr>
          <p:cNvSpPr txBox="1"/>
          <p:nvPr/>
        </p:nvSpPr>
        <p:spPr>
          <a:xfrm>
            <a:off x="882869" y="798786"/>
            <a:ext cx="1117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EUC-KR</a:t>
            </a:r>
            <a:endParaRPr kumimoji="1" lang="ko-Kore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6511A-66E5-5B4C-919F-03995495E427}"/>
              </a:ext>
            </a:extLst>
          </p:cNvPr>
          <p:cNvSpPr txBox="1"/>
          <p:nvPr/>
        </p:nvSpPr>
        <p:spPr>
          <a:xfrm>
            <a:off x="1140373" y="1455683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안녕하세요 </a:t>
            </a:r>
            <a:r>
              <a:rPr kumimoji="1" lang="en-US" altLang="ko-KR" sz="1600" dirty="0"/>
              <a:t>=&gt;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바이트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AFA11-85A2-344D-B9DD-1DB2A8215932}"/>
              </a:ext>
            </a:extLst>
          </p:cNvPr>
          <p:cNvSpPr txBox="1"/>
          <p:nvPr/>
        </p:nvSpPr>
        <p:spPr>
          <a:xfrm>
            <a:off x="882869" y="2349061"/>
            <a:ext cx="9236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UTF-8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FBA0F-0DBB-3744-B352-CA6320A9F35A}"/>
              </a:ext>
            </a:extLst>
          </p:cNvPr>
          <p:cNvSpPr txBox="1"/>
          <p:nvPr/>
        </p:nvSpPr>
        <p:spPr>
          <a:xfrm>
            <a:off x="1140373" y="3005958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안녕하세요 </a:t>
            </a:r>
            <a:r>
              <a:rPr kumimoji="1" lang="en-US" altLang="ko-KR" sz="1600" dirty="0"/>
              <a:t>=&gt;</a:t>
            </a:r>
            <a:r>
              <a:rPr kumimoji="1" lang="ko-KR" altLang="en-US" sz="1600" dirty="0"/>
              <a:t> </a:t>
            </a:r>
            <a:r>
              <a:rPr kumimoji="1" lang="en-US" altLang="ko-KR" sz="1600"/>
              <a:t>1</a:t>
            </a:r>
            <a:r>
              <a:rPr kumimoji="1" lang="en-US" altLang="ko-KR" sz="1600" dirty="0"/>
              <a:t>0</a:t>
            </a:r>
            <a:r>
              <a:rPr kumimoji="1" lang="ko-KR" altLang="en-US" sz="1600"/>
              <a:t>바이트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59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</Words>
  <Application>Microsoft Macintosh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6</cp:revision>
  <dcterms:created xsi:type="dcterms:W3CDTF">2021-04-15T12:16:13Z</dcterms:created>
  <dcterms:modified xsi:type="dcterms:W3CDTF">2021-04-19T13:39:05Z</dcterms:modified>
</cp:coreProperties>
</file>