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82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ASCII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62A8539-9E29-C74E-9606-77C65B163288}"/>
              </a:ext>
            </a:extLst>
          </p:cNvPr>
          <p:cNvSpPr/>
          <p:nvPr/>
        </p:nvSpPr>
        <p:spPr>
          <a:xfrm>
            <a:off x="2154620" y="2175641"/>
            <a:ext cx="2354317" cy="23543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endParaRPr kumimoji="1" lang="ko-Kore-KR" altLang="en-US" sz="20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9E17B3-7A31-8142-90A2-E7A35633F6B6}"/>
              </a:ext>
            </a:extLst>
          </p:cNvPr>
          <p:cNvSpPr/>
          <p:nvPr/>
        </p:nvSpPr>
        <p:spPr>
          <a:xfrm>
            <a:off x="6894786" y="2175641"/>
            <a:ext cx="2354317" cy="23543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1E57-227D-6E4E-8142-AEFA7EAE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00" y="2709112"/>
            <a:ext cx="527323" cy="4944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F54776-332D-524E-AFD8-46E396986988}"/>
              </a:ext>
            </a:extLst>
          </p:cNvPr>
          <p:cNvCxnSpPr/>
          <p:nvPr/>
        </p:nvCxnSpPr>
        <p:spPr>
          <a:xfrm>
            <a:off x="4687614" y="3429000"/>
            <a:ext cx="197594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D98C-57E2-D34A-B011-D90D9304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898650"/>
            <a:ext cx="2946400" cy="30607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95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2C889E-7A14-0B46-B4E5-E3BD9E80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981611"/>
            <a:ext cx="11288110" cy="48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2DECFD-DB05-254B-BBE8-BF01ECC8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09550"/>
            <a:ext cx="9436100" cy="6438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C8F668-B86B-C449-8C9E-7B04E54A86E6}"/>
              </a:ext>
            </a:extLst>
          </p:cNvPr>
          <p:cNvSpPr/>
          <p:nvPr/>
        </p:nvSpPr>
        <p:spPr>
          <a:xfrm>
            <a:off x="6653048" y="1324303"/>
            <a:ext cx="493986" cy="15660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B88FA-8044-494D-8BA1-35476D6235DC}"/>
              </a:ext>
            </a:extLst>
          </p:cNvPr>
          <p:cNvSpPr/>
          <p:nvPr/>
        </p:nvSpPr>
        <p:spPr>
          <a:xfrm>
            <a:off x="6668813" y="3222077"/>
            <a:ext cx="1770994" cy="488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6A3305-8716-5C48-898F-10CCD65EFA8C}"/>
              </a:ext>
            </a:extLst>
          </p:cNvPr>
          <p:cNvSpPr/>
          <p:nvPr/>
        </p:nvSpPr>
        <p:spPr>
          <a:xfrm>
            <a:off x="8229599" y="4041884"/>
            <a:ext cx="462456" cy="488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84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C479B0-A61F-C04E-8C3F-E01057ED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04" y="13136"/>
            <a:ext cx="5104910" cy="685800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2F66044-2C60-8049-9516-7F0034B85120}"/>
              </a:ext>
            </a:extLst>
          </p:cNvPr>
          <p:cNvCxnSpPr/>
          <p:nvPr/>
        </p:nvCxnSpPr>
        <p:spPr>
          <a:xfrm>
            <a:off x="3647090" y="1061543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B6BCAD7-6E17-F940-A5AB-EEF9B3A306C0}"/>
              </a:ext>
            </a:extLst>
          </p:cNvPr>
          <p:cNvCxnSpPr/>
          <p:nvPr/>
        </p:nvCxnSpPr>
        <p:spPr>
          <a:xfrm>
            <a:off x="3647090" y="3005957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5993216-9B4C-F64F-8E65-100DD4C0414D}"/>
              </a:ext>
            </a:extLst>
          </p:cNvPr>
          <p:cNvCxnSpPr/>
          <p:nvPr/>
        </p:nvCxnSpPr>
        <p:spPr>
          <a:xfrm>
            <a:off x="3647090" y="3909846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ECDB791-949F-684C-B706-8CC95E2A3521}"/>
              </a:ext>
            </a:extLst>
          </p:cNvPr>
          <p:cNvCxnSpPr/>
          <p:nvPr/>
        </p:nvCxnSpPr>
        <p:spPr>
          <a:xfrm>
            <a:off x="3647090" y="4750673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ABD16E-E152-2541-9974-5CDC1700F9F3}"/>
              </a:ext>
            </a:extLst>
          </p:cNvPr>
          <p:cNvSpPr txBox="1"/>
          <p:nvPr/>
        </p:nvSpPr>
        <p:spPr>
          <a:xfrm>
            <a:off x="3647090" y="1697448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Application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E546-59F7-8047-84E8-02AA1A49551B}"/>
              </a:ext>
            </a:extLst>
          </p:cNvPr>
          <p:cNvSpPr txBox="1"/>
          <p:nvPr/>
        </p:nvSpPr>
        <p:spPr>
          <a:xfrm>
            <a:off x="3729133" y="3118970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Transport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5DA07-F0D8-6A47-A4B7-2D8D606BC77B}"/>
              </a:ext>
            </a:extLst>
          </p:cNvPr>
          <p:cNvSpPr txBox="1"/>
          <p:nvPr/>
        </p:nvSpPr>
        <p:spPr>
          <a:xfrm>
            <a:off x="3772573" y="4007094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D09B0-D909-3743-A1CC-B059676B31D1}"/>
              </a:ext>
            </a:extLst>
          </p:cNvPr>
          <p:cNvSpPr txBox="1"/>
          <p:nvPr/>
        </p:nvSpPr>
        <p:spPr>
          <a:xfrm>
            <a:off x="3744522" y="5164573"/>
            <a:ext cx="1050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 Link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Physical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8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34</Words>
  <Application>Microsoft Macintosh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15</cp:revision>
  <dcterms:created xsi:type="dcterms:W3CDTF">2021-04-15T12:16:13Z</dcterms:created>
  <dcterms:modified xsi:type="dcterms:W3CDTF">2021-05-29T12:20:36Z</dcterms:modified>
</cp:coreProperties>
</file>