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B0F"/>
    <a:srgbClr val="0F70AD"/>
    <a:srgbClr val="850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>
        <p:scale>
          <a:sx n="83" d="100"/>
          <a:sy n="83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96E0D-E512-4041-A861-AC31359A4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29E1F1-B89A-F743-B6DC-3B3147F65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187F7-1C5B-5649-99A4-65FB0281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ko-Kore-KR" smtClean="0"/>
              <a:t>2020. 2. 1.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D9ED8-522D-8C4F-8184-4496563A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38BE2-AC77-CA4D-BF07-7CF8C09A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32297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E9C74-DF1B-1640-B0A2-38A7B956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4E1974-628A-EF4C-B7A3-060E766C1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4EAE-41AF-9C43-A43C-D513F185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ko-Kore-KR" smtClean="0"/>
              <a:t>2020. 2. 1.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4E877-BF32-DE4F-B339-8CCD00F4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BD2B0-5D53-AB4B-9ECB-ABA38280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531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0F31D0-0A71-4E4A-803B-A05918BCD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750EA-DE17-F84C-B08E-826007157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2D199-36AD-8C47-BD9C-6CBD9B8F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ko-Kore-KR" smtClean="0"/>
              <a:t>2020. 2. 1.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7969A-EAB5-A84E-917C-BB2A9542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CCC99-50E2-264B-931F-9027724F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5978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27FB-73C2-0E49-8DEF-81E1304A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C6442-C5BD-9249-88A8-0F37F031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84816-898A-F546-92F8-F9144F9B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ko-Kore-KR" smtClean="0"/>
              <a:t>2020. 2. 1.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F8712-D89A-274D-B2FA-C010AB61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C4B09-2BAB-F94E-A6A8-DC262F26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815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8597D-93AB-664D-88BF-6C409F28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345A1-0DE3-384A-B744-1B8DB4998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35D64-7D48-EE42-9C56-DB17CFA1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ko-Kore-KR" smtClean="0"/>
              <a:t>2020. 2. 1.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8BE15-7038-F643-A80F-22B894ED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9011A-850F-4844-BAC7-962D1C67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2536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7D928-8F5A-FB49-8E03-A429D38C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26F61-E8DE-A747-BFD7-749B1E526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A9C90-DD47-6C45-8831-C3CD420E0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1C673-E65B-7848-9D52-D3A92D5B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ko-Kore-KR" smtClean="0"/>
              <a:t>2020. 2. 1.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1DE4D-2B73-F143-89D9-AF5062BF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001E3-3E11-5C42-BB77-2EB2D74D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2347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711D-49DE-3844-AB16-6531001B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F64F2-CAD3-194A-B34F-30458C7CD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DE7995-4D57-2040-98B7-90ACF4EAF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4977FF-39A0-F04D-9B26-63200AAC0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0BD10F-5333-3946-88B5-E2EC248AB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2B6D92-CE00-DB48-8FBC-DBC64446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ko-Kore-KR" smtClean="0"/>
              <a:t>2020. 2. 1.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562FC5-B045-D848-A582-45EC03C3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26F12C-6AD6-5E42-A3BA-AB7D46C5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63803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FE8C1-CD85-3048-ADA4-04916054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551DCD-1E95-DC45-8313-AB598C89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ko-Kore-KR" smtClean="0"/>
              <a:t>2020. 2. 1.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201037-2A27-D845-9156-BCF77945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A2EBF-1A51-7044-A7FB-C0BB3BDA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6701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737F59-1338-144E-A1C1-FE5B7564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ko-Kore-KR" smtClean="0"/>
              <a:t>2020. 2. 1.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C1CC5-EFF3-FC4B-A60F-8404A28F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C18C06-6701-A94E-A638-61C5377F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9749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444E4-3A20-C140-B711-FF8CDDBE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3F782-55EB-AC47-BCAA-BE12AEB3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16A6F-4118-B84C-942C-2615BC234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0B38F-4D1F-7940-9145-5D98717D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ko-Kore-KR" smtClean="0"/>
              <a:t>2020. 2. 1.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1B3ECA-5F6B-044E-8F2A-6B6AE6FB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8784A-E331-3D49-9BB4-9DC92D93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39600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9CEDC-FDE3-0D48-ADBA-0C36905C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A77525-3262-814C-AF9C-97366881A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D48C8-470A-DB4B-9CCD-468C4C129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60320-8A31-BE47-83D8-7B4DC272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ko-Kore-KR" smtClean="0"/>
              <a:t>2020. 2. 1.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CAAB3E-C30F-3243-8D5B-2D645111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2138E-E604-2747-B4CE-27332209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6136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654439-8E91-1641-9999-009A61D3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7BD6B-288F-E94D-8574-AEC1C934A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4B9A3-B357-9142-839B-1F2E50C77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37A92-74B1-5F4E-8AA1-76F2DDF84687}" type="datetimeFigureOut">
              <a:rPr lang="ko-Kore-KR" smtClean="0"/>
              <a:t>2020. 2. 1.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6101B-F13E-4E44-9C54-AFCA15CEC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4A02F-766D-4648-AA2C-55EA9A589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88160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00AAA54-8BED-9E45-8BA3-A1D40401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912946"/>
            <a:ext cx="7567059" cy="345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1E1C25-CD43-9A4C-B48F-527BD60880C1}"/>
              </a:ext>
            </a:extLst>
          </p:cNvPr>
          <p:cNvSpPr txBox="1"/>
          <p:nvPr/>
        </p:nvSpPr>
        <p:spPr>
          <a:xfrm>
            <a:off x="2546106" y="1912946"/>
            <a:ext cx="28151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DB0B0F"/>
                </a:solidFill>
              </a:rPr>
              <a:t>어떤 프로토콜로 통신할 것인지</a:t>
            </a:r>
            <a:endParaRPr lang="en-US" altLang="ko-KR" sz="1500" dirty="0">
              <a:solidFill>
                <a:srgbClr val="DB0B0F"/>
              </a:solidFill>
            </a:endParaRPr>
          </a:p>
          <a:p>
            <a:r>
              <a:rPr lang="en-US" altLang="ko-KR" sz="1500" dirty="0">
                <a:solidFill>
                  <a:srgbClr val="DB0B0F"/>
                </a:solidFill>
              </a:rPr>
              <a:t>ex) http, ftp </a:t>
            </a:r>
            <a:r>
              <a:rPr lang="ko-KR" altLang="en-US" sz="1500" dirty="0">
                <a:solidFill>
                  <a:srgbClr val="DB0B0F"/>
                </a:solidFill>
              </a:rPr>
              <a:t>등</a:t>
            </a:r>
            <a:endParaRPr lang="en-US" altLang="ko-KR" sz="1500" dirty="0">
              <a:solidFill>
                <a:srgbClr val="DB0B0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5E0F2-EE01-844C-BDB8-805270842D2F}"/>
              </a:ext>
            </a:extLst>
          </p:cNvPr>
          <p:cNvSpPr txBox="1"/>
          <p:nvPr/>
        </p:nvSpPr>
        <p:spPr>
          <a:xfrm>
            <a:off x="7659352" y="2367934"/>
            <a:ext cx="26391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0F70AD"/>
                </a:solidFill>
              </a:rPr>
              <a:t>http</a:t>
            </a:r>
            <a:r>
              <a:rPr lang="ko-KR" altLang="en-US" sz="1500" dirty="0">
                <a:solidFill>
                  <a:srgbClr val="0F70AD"/>
                </a:solidFill>
              </a:rPr>
              <a:t>는 기본이 </a:t>
            </a:r>
            <a:r>
              <a:rPr lang="en-US" altLang="ko-KR" sz="1500" dirty="0">
                <a:solidFill>
                  <a:srgbClr val="0F70AD"/>
                </a:solidFill>
              </a:rPr>
              <a:t>80</a:t>
            </a:r>
            <a:r>
              <a:rPr lang="ko-KR" altLang="en-US" sz="1500" dirty="0">
                <a:solidFill>
                  <a:srgbClr val="0F70AD"/>
                </a:solidFill>
              </a:rPr>
              <a:t>번</a:t>
            </a:r>
            <a:r>
              <a:rPr lang="en-US" altLang="ko-KR" sz="1500" dirty="0">
                <a:solidFill>
                  <a:srgbClr val="0F70AD"/>
                </a:solidFill>
              </a:rPr>
              <a:t>(</a:t>
            </a:r>
            <a:r>
              <a:rPr lang="ko-KR" altLang="en-US" sz="1500" dirty="0" err="1">
                <a:solidFill>
                  <a:srgbClr val="0F70AD"/>
                </a:solidFill>
              </a:rPr>
              <a:t>생략가능</a:t>
            </a:r>
            <a:r>
              <a:rPr lang="en-US" altLang="ko-KR" sz="1500" dirty="0">
                <a:solidFill>
                  <a:srgbClr val="0F70AD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03C20-466D-DE45-9467-AF13D5CA0F7E}"/>
              </a:ext>
            </a:extLst>
          </p:cNvPr>
          <p:cNvSpPr txBox="1"/>
          <p:nvPr/>
        </p:nvSpPr>
        <p:spPr>
          <a:xfrm>
            <a:off x="8845140" y="3792417"/>
            <a:ext cx="4050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500" dirty="0">
                <a:solidFill>
                  <a:srgbClr val="850752"/>
                </a:solidFill>
              </a:rPr>
              <a:t>이것으로 서버에 데이터를 전송</a:t>
            </a:r>
            <a:endParaRPr lang="en-US" altLang="ko-KR" sz="1500" dirty="0">
              <a:solidFill>
                <a:srgbClr val="850752"/>
              </a:solidFill>
            </a:endParaRPr>
          </a:p>
          <a:p>
            <a:pPr lvl="1"/>
            <a:r>
              <a:rPr lang="en-US" altLang="ko-KR" sz="1500" dirty="0">
                <a:solidFill>
                  <a:srgbClr val="850752"/>
                </a:solidFill>
              </a:rPr>
              <a:t>1.</a:t>
            </a:r>
            <a:r>
              <a:rPr lang="ko-KR" altLang="en-US" sz="1500" dirty="0">
                <a:solidFill>
                  <a:srgbClr val="850752"/>
                </a:solidFill>
              </a:rPr>
              <a:t> </a:t>
            </a:r>
            <a:r>
              <a:rPr lang="en-US" altLang="ko-KR" sz="1500" dirty="0">
                <a:solidFill>
                  <a:srgbClr val="850752"/>
                </a:solidFill>
              </a:rPr>
              <a:t>? : query string</a:t>
            </a:r>
            <a:r>
              <a:rPr lang="ko-KR" altLang="en-US" sz="1500" dirty="0">
                <a:solidFill>
                  <a:srgbClr val="850752"/>
                </a:solidFill>
              </a:rPr>
              <a:t>의 시작</a:t>
            </a:r>
            <a:endParaRPr lang="en-US" altLang="ko-KR" sz="1500" dirty="0">
              <a:solidFill>
                <a:srgbClr val="850752"/>
              </a:solidFill>
            </a:endParaRPr>
          </a:p>
          <a:p>
            <a:pPr lvl="1"/>
            <a:r>
              <a:rPr lang="en-US" altLang="ko-KR" sz="1500" dirty="0">
                <a:solidFill>
                  <a:srgbClr val="850752"/>
                </a:solidFill>
              </a:rPr>
              <a:t>2.</a:t>
            </a:r>
            <a:r>
              <a:rPr lang="ko-KR" altLang="en-US" sz="1500" dirty="0">
                <a:solidFill>
                  <a:srgbClr val="850752"/>
                </a:solidFill>
              </a:rPr>
              <a:t> </a:t>
            </a:r>
            <a:r>
              <a:rPr lang="en-US" altLang="ko-KR" sz="1500" dirty="0">
                <a:solidFill>
                  <a:srgbClr val="850752"/>
                </a:solidFill>
              </a:rPr>
              <a:t>&amp;</a:t>
            </a:r>
            <a:r>
              <a:rPr lang="ko-KR" altLang="en-US" sz="1500" dirty="0">
                <a:solidFill>
                  <a:srgbClr val="850752"/>
                </a:solidFill>
              </a:rPr>
              <a:t> </a:t>
            </a:r>
            <a:r>
              <a:rPr lang="en-US" altLang="ko-KR" sz="1500" dirty="0">
                <a:solidFill>
                  <a:srgbClr val="850752"/>
                </a:solidFill>
              </a:rPr>
              <a:t>: </a:t>
            </a:r>
            <a:r>
              <a:rPr lang="ko-KR" altLang="en-US" sz="1500" dirty="0">
                <a:solidFill>
                  <a:srgbClr val="850752"/>
                </a:solidFill>
              </a:rPr>
              <a:t>값과 값의 구분</a:t>
            </a:r>
            <a:endParaRPr lang="en-US" altLang="ko-KR" sz="1500" dirty="0">
              <a:solidFill>
                <a:srgbClr val="850752"/>
              </a:solidFill>
            </a:endParaRPr>
          </a:p>
          <a:p>
            <a:pPr lvl="1"/>
            <a:r>
              <a:rPr lang="en-US" altLang="ko-KR" sz="1500" dirty="0">
                <a:solidFill>
                  <a:srgbClr val="850752"/>
                </a:solidFill>
              </a:rPr>
              <a:t>3.</a:t>
            </a:r>
            <a:r>
              <a:rPr lang="ko-KR" altLang="en-US" sz="1500" dirty="0">
                <a:solidFill>
                  <a:srgbClr val="850752"/>
                </a:solidFill>
              </a:rPr>
              <a:t> </a:t>
            </a:r>
            <a:r>
              <a:rPr lang="en-US" altLang="ko-KR" sz="1500" dirty="0">
                <a:solidFill>
                  <a:srgbClr val="850752"/>
                </a:solidFill>
              </a:rPr>
              <a:t>=</a:t>
            </a:r>
            <a:r>
              <a:rPr lang="ko-KR" altLang="en-US" sz="1500" dirty="0">
                <a:solidFill>
                  <a:srgbClr val="850752"/>
                </a:solidFill>
              </a:rPr>
              <a:t> </a:t>
            </a:r>
            <a:r>
              <a:rPr lang="en-US" altLang="ko-KR" sz="1500" dirty="0">
                <a:solidFill>
                  <a:srgbClr val="850752"/>
                </a:solidFill>
              </a:rPr>
              <a:t>:</a:t>
            </a:r>
            <a:r>
              <a:rPr lang="ko-KR" altLang="en-US" sz="1500" dirty="0">
                <a:solidFill>
                  <a:srgbClr val="850752"/>
                </a:solidFill>
              </a:rPr>
              <a:t> 값과 이름의 구분</a:t>
            </a:r>
            <a:endParaRPr lang="en-US" altLang="ko-KR" sz="1500" dirty="0">
              <a:solidFill>
                <a:srgbClr val="8507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2</cp:revision>
  <dcterms:created xsi:type="dcterms:W3CDTF">2020-02-01T12:03:40Z</dcterms:created>
  <dcterms:modified xsi:type="dcterms:W3CDTF">2020-02-01T12:13:34Z</dcterms:modified>
</cp:coreProperties>
</file>