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8"/>
  </p:notesMasterIdLst>
  <p:sldIdLst>
    <p:sldId id="256" r:id="rId2"/>
    <p:sldId id="268" r:id="rId3"/>
    <p:sldId id="257" r:id="rId4"/>
    <p:sldId id="258" r:id="rId5"/>
    <p:sldId id="269" r:id="rId6"/>
    <p:sldId id="259" r:id="rId7"/>
    <p:sldId id="266" r:id="rId8"/>
    <p:sldId id="270" r:id="rId9"/>
    <p:sldId id="260" r:id="rId10"/>
    <p:sldId id="271" r:id="rId11"/>
    <p:sldId id="261" r:id="rId12"/>
    <p:sldId id="267" r:id="rId13"/>
    <p:sldId id="273" r:id="rId14"/>
    <p:sldId id="272" r:id="rId15"/>
    <p:sldId id="262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 K" initials="MK" lastIdx="1" clrIdx="0">
    <p:extLst/>
  </p:cmAuthor>
  <p:cmAuthor id="2" name="Ms K" initials="MK [2]" lastIdx="1" clrIdx="1">
    <p:extLst/>
  </p:cmAuthor>
  <p:cmAuthor id="3" name="Ms K" initials="MK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93"/>
    <p:restoredTop sz="94690"/>
  </p:normalViewPr>
  <p:slideViewPr>
    <p:cSldViewPr>
      <p:cViewPr varScale="1">
        <p:scale>
          <a:sx n="70" d="100"/>
          <a:sy n="70" d="100"/>
        </p:scale>
        <p:origin x="5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75301-ED82-D04A-80AA-262E32E380A0}" type="datetimeFigureOut">
              <a:rPr kumimoji="1" lang="ko-KR" altLang="en-US" smtClean="0"/>
              <a:t>2016-10-08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58BEE-7A36-EB49-BD5E-B59DFAEB587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16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58BEE-7A36-EB49-BD5E-B59DFAEB587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8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58BEE-7A36-EB49-BD5E-B59DFAEB587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01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58BEE-7A36-EB49-BD5E-B59DFAEB587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11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58BEE-7A36-EB49-BD5E-B59DFAEB587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880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1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6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9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5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4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6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1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0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1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5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16385550-8785-4C88-9ACA-FF3993191DC0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5E24FD-37DA-4E6A-9246-D4CA2A75A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8182" y="404665"/>
            <a:ext cx="6270282" cy="2939066"/>
          </a:xfrm>
        </p:spPr>
        <p:txBody>
          <a:bodyPr/>
          <a:lstStyle/>
          <a:p>
            <a:r>
              <a:rPr lang="ko-KR" altLang="en-US" dirty="0" smtClean="0"/>
              <a:t>데이터 구조 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6016" y="3573016"/>
            <a:ext cx="3384376" cy="204063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201331011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김주안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201531006</a:t>
            </a:r>
            <a:r>
              <a:rPr lang="ko-KR" altLang="en-US" dirty="0" smtClean="0"/>
              <a:t> 김민석</a:t>
            </a:r>
            <a:endParaRPr lang="en-US" altLang="ko-KR" dirty="0" smtClean="0"/>
          </a:p>
          <a:p>
            <a:pPr algn="r"/>
            <a:r>
              <a:rPr lang="en-US" altLang="ko-KR" dirty="0"/>
              <a:t>201531016</a:t>
            </a:r>
            <a:r>
              <a:rPr lang="ko-KR" altLang="en-US" dirty="0"/>
              <a:t> </a:t>
            </a:r>
            <a:r>
              <a:rPr lang="ko-KR" altLang="en-US" dirty="0" err="1" smtClean="0"/>
              <a:t>박리라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201331025</a:t>
            </a:r>
            <a:r>
              <a:rPr lang="ko-KR" altLang="en-US" dirty="0" smtClean="0"/>
              <a:t> 오승주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201331044</a:t>
            </a:r>
            <a:r>
              <a:rPr lang="ko-KR" altLang="en-US" dirty="0" smtClean="0"/>
              <a:t> 조윤기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201531039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조휘윤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7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40" y="2534512"/>
            <a:ext cx="6081824" cy="39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5856" y="580526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Insert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와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add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함수가 끝나고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display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후에 삭제할 내용은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del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함수로 들어갑니다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0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7" y="2348880"/>
            <a:ext cx="665797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8064" y="263691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Delete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함수는 삭제함수로써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position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데이터를 삭제합니다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7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Delet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함수 알고리즘</a:t>
            </a:r>
            <a:endParaRPr kumimoji="1"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66440" y="3001034"/>
            <a:ext cx="2356387" cy="3728088"/>
            <a:chOff x="631437" y="2996952"/>
            <a:chExt cx="2356387" cy="3728088"/>
          </a:xfrm>
        </p:grpSpPr>
        <p:sp>
          <p:nvSpPr>
            <p:cNvPr id="7" name="정육면체 6"/>
            <p:cNvSpPr/>
            <p:nvPr/>
          </p:nvSpPr>
          <p:spPr>
            <a:xfrm>
              <a:off x="683568" y="2996952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정육면체 7"/>
            <p:cNvSpPr/>
            <p:nvPr/>
          </p:nvSpPr>
          <p:spPr>
            <a:xfrm>
              <a:off x="1259632" y="2996952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1835696" y="2996952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2411760" y="2996952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정육면체 16"/>
            <p:cNvSpPr/>
            <p:nvPr/>
          </p:nvSpPr>
          <p:spPr>
            <a:xfrm>
              <a:off x="634176" y="4572964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정육면체 17"/>
            <p:cNvSpPr/>
            <p:nvPr/>
          </p:nvSpPr>
          <p:spPr>
            <a:xfrm>
              <a:off x="1237531" y="3754435"/>
              <a:ext cx="576064" cy="57606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정육면체 18"/>
            <p:cNvSpPr/>
            <p:nvPr/>
          </p:nvSpPr>
          <p:spPr>
            <a:xfrm>
              <a:off x="1764904" y="4572964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2350298" y="4572964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631437" y="5360970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631437" y="6148976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1210240" y="5360970"/>
              <a:ext cx="576064" cy="576064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2326261" y="5360970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1210240" y="6148976"/>
              <a:ext cx="576064" cy="576064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1774234" y="6148976"/>
              <a:ext cx="576064" cy="576064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18571" y="3158746"/>
            <a:ext cx="427651" cy="34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7831" y="3163745"/>
            <a:ext cx="4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72874" y="3158745"/>
            <a:ext cx="4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C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1033" y="3158745"/>
            <a:ext cx="4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9849" y="4724705"/>
            <a:ext cx="427651" cy="34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14766" y="4721095"/>
            <a:ext cx="4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C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96648" y="4721094"/>
            <a:ext cx="4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59848" y="5509101"/>
            <a:ext cx="2126314" cy="1157338"/>
            <a:chOff x="859848" y="5509101"/>
            <a:chExt cx="2126314" cy="1157338"/>
          </a:xfrm>
        </p:grpSpPr>
        <p:sp>
          <p:nvSpPr>
            <p:cNvPr id="43" name="TextBox 42"/>
            <p:cNvSpPr txBox="1"/>
            <p:nvPr/>
          </p:nvSpPr>
          <p:spPr>
            <a:xfrm>
              <a:off x="859848" y="5522764"/>
              <a:ext cx="427651" cy="34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A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1289" y="5522764"/>
              <a:ext cx="496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C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58511" y="5509101"/>
              <a:ext cx="427651" cy="34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8615" y="6270869"/>
              <a:ext cx="427651" cy="34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A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38763" y="6297107"/>
              <a:ext cx="46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C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6941" y="6297107"/>
              <a:ext cx="427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D</a:t>
              </a:r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456099" y="3917077"/>
            <a:ext cx="4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B</a:t>
            </a:r>
            <a:endParaRPr lang="ko-KR" altLang="en-US" dirty="0"/>
          </a:p>
        </p:txBody>
      </p:sp>
      <p:sp>
        <p:nvSpPr>
          <p:cNvPr id="54" name="아래쪽 화살표 53"/>
          <p:cNvSpPr/>
          <p:nvPr/>
        </p:nvSpPr>
        <p:spPr>
          <a:xfrm flipV="1">
            <a:off x="1636982" y="4352655"/>
            <a:ext cx="205181" cy="40671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ko-KR" altLang="en-US" b="1">
              <a:ln/>
              <a:solidFill>
                <a:schemeClr val="accent3"/>
              </a:solidFill>
            </a:endParaRPr>
          </a:p>
        </p:txBody>
      </p:sp>
      <p:sp>
        <p:nvSpPr>
          <p:cNvPr id="55" name="U자형 화살표 54"/>
          <p:cNvSpPr/>
          <p:nvPr/>
        </p:nvSpPr>
        <p:spPr>
          <a:xfrm flipH="1">
            <a:off x="1640461" y="5211537"/>
            <a:ext cx="648072" cy="328047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U자형 화살표 55"/>
          <p:cNvSpPr/>
          <p:nvPr/>
        </p:nvSpPr>
        <p:spPr>
          <a:xfrm flipH="1">
            <a:off x="2219438" y="6002699"/>
            <a:ext cx="648072" cy="328047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89541" y="2587681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            </a:t>
            </a:r>
            <a:r>
              <a:rPr lang="en-US" altLang="ko-KR" dirty="0" smtClean="0"/>
              <a:t>  0       1       2        3      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19872" y="2626214"/>
            <a:ext cx="4185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Position = 1 (length -1) = 3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번위치의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B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삭제하는 과정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번위치의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번위치로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옮긴다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번위치의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번위치로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옮긴다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Length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값을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-1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해준다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</a:t>
            </a:r>
            <a:r>
              <a:rPr lang="ko-KR" altLang="en-US" dirty="0" smtClean="0"/>
              <a:t> 검사 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5915025" cy="2771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038" y="587727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리스트가 비어 있을 경우와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가득 차 있는 경우를 검사해주는 함수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23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Main </a:t>
            </a:r>
            <a:r>
              <a:rPr kumimoji="1" lang="ko-KR" altLang="en-US" dirty="0" smtClean="0"/>
              <a:t>함수</a:t>
            </a:r>
            <a:endParaRPr kumimoji="1" lang="ko-KR" altLang="en-US" dirty="0"/>
          </a:p>
        </p:txBody>
      </p:sp>
      <p:sp>
        <p:nvSpPr>
          <p:cNvPr id="9" name="액자 8"/>
          <p:cNvSpPr/>
          <p:nvPr/>
        </p:nvSpPr>
        <p:spPr>
          <a:xfrm>
            <a:off x="1362512" y="2276872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9954" y="236185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김주안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12" name="액자 11"/>
          <p:cNvSpPr/>
          <p:nvPr/>
        </p:nvSpPr>
        <p:spPr>
          <a:xfrm>
            <a:off x="1362512" y="2971800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362472" y="3635876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362472" y="4330007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362472" y="5025732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362472" y="5721457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2969174" y="2971800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969174" y="3635876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4575836" y="3635876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969174" y="4330007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969174" y="5024138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4575836" y="4330007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4575836" y="5024138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969174" y="5718269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4575836" y="5718269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6182498" y="4330007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6182498" y="5024138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6182498" y="5718269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7789160" y="5024138"/>
            <a:ext cx="1152128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2685" y="3055688"/>
            <a:ext cx="89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김주안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497702" y="44105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/>
              <a:t>김주안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42685" y="37182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김주안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497702" y="51054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김주안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497702" y="57856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김민석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119357" y="30391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조윤기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713318" y="37182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조윤기</a:t>
            </a:r>
            <a:endParaRPr kumimoji="1"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106656" y="37182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조휘윤</a:t>
            </a:r>
            <a:endParaRPr kumimoji="1"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4713318" y="44105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조윤기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106655" y="43973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조휘윤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119357" y="50966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김민석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106636" y="57856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조휘윤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713318" y="50966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조휘윤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713317" y="57861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조윤기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328903" y="44105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오승주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319980" y="51054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조윤기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926642" y="51054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오승주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328902" y="57861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오승주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87005" y="6405712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err="1" smtClean="0"/>
              <a:t>ArrayList</a:t>
            </a:r>
            <a:r>
              <a:rPr kumimoji="1" lang="en-US" altLang="ko-KR" dirty="0" smtClean="0"/>
              <a:t>[0]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863677" y="6405712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err="1" smtClean="0"/>
              <a:t>ArrayList</a:t>
            </a:r>
            <a:r>
              <a:rPr kumimoji="1" lang="en-US" altLang="ko-KR" dirty="0" smtClean="0"/>
              <a:t>[1]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540819" y="6405712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err="1" smtClean="0"/>
              <a:t>ArrayList</a:t>
            </a:r>
            <a:r>
              <a:rPr kumimoji="1" lang="en-US" altLang="ko-KR" dirty="0" smtClean="0"/>
              <a:t>[2]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073222" y="6405712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err="1" smtClean="0"/>
              <a:t>ArrayList</a:t>
            </a:r>
            <a:r>
              <a:rPr kumimoji="1" lang="en-US" altLang="ko-KR" dirty="0" smtClean="0"/>
              <a:t>[3]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670962" y="6405712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err="1" smtClean="0"/>
              <a:t>ArrayList</a:t>
            </a:r>
            <a:r>
              <a:rPr kumimoji="1" lang="en-US" altLang="ko-KR" dirty="0" smtClean="0"/>
              <a:t>[4]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44551" y="2205734"/>
            <a:ext cx="1051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i</a:t>
            </a:r>
            <a:r>
              <a:rPr kumimoji="1" lang="en-US" altLang="ko-KR" dirty="0" smtClean="0"/>
              <a:t>nsert[0]</a:t>
            </a:r>
          </a:p>
          <a:p>
            <a:r>
              <a:rPr kumimoji="1" lang="ko-KR" altLang="en-US" dirty="0" smtClean="0"/>
              <a:t>김주안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32215" y="2900662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a</a:t>
            </a:r>
            <a:r>
              <a:rPr kumimoji="1" lang="en-US" altLang="ko-KR" smtClean="0"/>
              <a:t>dd</a:t>
            </a:r>
            <a:endParaRPr kumimoji="1" lang="en-US" altLang="ko-KR" dirty="0" smtClean="0"/>
          </a:p>
          <a:p>
            <a:r>
              <a:rPr kumimoji="1" lang="ko-KR" altLang="en-US" dirty="0" smtClean="0"/>
              <a:t>조윤기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35428" y="3579765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/>
              <a:t>Insert[1]</a:t>
            </a:r>
          </a:p>
          <a:p>
            <a:r>
              <a:rPr kumimoji="1" lang="ko-KR" altLang="en-US" dirty="0" smtClean="0"/>
              <a:t>조휘윤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232215" y="4258869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/>
              <a:t>add</a:t>
            </a:r>
          </a:p>
          <a:p>
            <a:r>
              <a:rPr kumimoji="1" lang="ko-KR" altLang="en-US" dirty="0" smtClean="0"/>
              <a:t>오승주</a:t>
            </a:r>
            <a:endParaRPr kumimoji="1" lang="en-US" altLang="ko-KR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161497" y="4966936"/>
            <a:ext cx="1180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insert[1]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김민석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44551" y="5647131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d</a:t>
            </a:r>
            <a:r>
              <a:rPr kumimoji="1" lang="en-US" altLang="ko-KR" dirty="0" smtClean="0"/>
              <a:t>el[0]</a:t>
            </a:r>
          </a:p>
          <a:p>
            <a:r>
              <a:rPr kumimoji="1" lang="ko-KR" altLang="en-US" dirty="0" smtClean="0"/>
              <a:t>김주안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1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984776" cy="435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3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>
            <a:normAutofit/>
          </a:bodyPr>
          <a:lstStyle/>
          <a:p>
            <a:r>
              <a:rPr lang="ko-KR" altLang="en-US" sz="8000" dirty="0" smtClean="0"/>
              <a:t>감사합니다</a:t>
            </a:r>
            <a:r>
              <a:rPr lang="en-US" altLang="ko-KR" sz="8000" dirty="0" smtClean="0"/>
              <a:t>!!!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533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헤더파일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8388424" cy="3618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376" y="2204864"/>
            <a:ext cx="3275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프로그램에서 사용할 라이브러리를 선언해줍니다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이름을 저장 할 수 있는 크기를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 정합니다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Element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형을 구조체로 정의합니다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그안에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학생들의 정보가 담깁니다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Element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list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들어있는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ArrayList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정의합니다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5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40" y="2534513"/>
            <a:ext cx="6553724" cy="355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3229" y="2636912"/>
            <a:ext cx="37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ArrayList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list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선언해주고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초기화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init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해줍니다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6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ko-KR" altLang="en-US" dirty="0" smtClean="0"/>
              <a:t> 함</a:t>
            </a:r>
            <a:r>
              <a:rPr lang="ko-KR" altLang="en-US" dirty="0"/>
              <a:t>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511256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12" y="4593364"/>
            <a:ext cx="684076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278092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Init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함수에서는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List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길이를 알려주는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Length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 초기화 해줍니다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9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40" y="2534512"/>
            <a:ext cx="6081824" cy="39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780928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Init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함수에서 초기화가 되면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insert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함수로 들어갑니다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9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4" y="2276872"/>
            <a:ext cx="8568952" cy="4027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43711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Insert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함수는 삽입함수로써 원하는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position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데이터를  넣을 수 있습니다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9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Insert</a:t>
            </a:r>
            <a:r>
              <a:rPr kumimoji="1" lang="ko-KR" altLang="en-US" dirty="0" smtClean="0"/>
              <a:t> 함수 알고리즘</a:t>
            </a:r>
            <a:endParaRPr kumimoji="1" lang="ko-KR" altLang="en-US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1043608" y="2996952"/>
            <a:ext cx="2736304" cy="3528392"/>
            <a:chOff x="1044859" y="2737977"/>
            <a:chExt cx="2883616" cy="3728088"/>
          </a:xfrm>
        </p:grpSpPr>
        <p:grpSp>
          <p:nvGrpSpPr>
            <p:cNvPr id="32" name="그룹 31"/>
            <p:cNvGrpSpPr/>
            <p:nvPr/>
          </p:nvGrpSpPr>
          <p:grpSpPr>
            <a:xfrm>
              <a:off x="1044859" y="2737977"/>
              <a:ext cx="2883616" cy="3728088"/>
              <a:chOff x="631437" y="2996952"/>
              <a:chExt cx="2883616" cy="3728088"/>
            </a:xfrm>
          </p:grpSpPr>
          <p:sp>
            <p:nvSpPr>
              <p:cNvPr id="7" name="정육면체 6"/>
              <p:cNvSpPr/>
              <p:nvPr/>
            </p:nvSpPr>
            <p:spPr>
              <a:xfrm>
                <a:off x="683568" y="2996952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정육면체 7"/>
              <p:cNvSpPr/>
              <p:nvPr/>
            </p:nvSpPr>
            <p:spPr>
              <a:xfrm>
                <a:off x="1259632" y="2996952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정육면체 8"/>
              <p:cNvSpPr/>
              <p:nvPr/>
            </p:nvSpPr>
            <p:spPr>
              <a:xfrm>
                <a:off x="1835696" y="2996952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정육면체 9"/>
              <p:cNvSpPr/>
              <p:nvPr/>
            </p:nvSpPr>
            <p:spPr>
              <a:xfrm>
                <a:off x="2411760" y="2996952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정육면체 11"/>
              <p:cNvSpPr/>
              <p:nvPr/>
            </p:nvSpPr>
            <p:spPr>
              <a:xfrm>
                <a:off x="634176" y="3784958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정육면체 12"/>
              <p:cNvSpPr/>
              <p:nvPr/>
            </p:nvSpPr>
            <p:spPr>
              <a:xfrm>
                <a:off x="1210240" y="3784958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육면체 13"/>
              <p:cNvSpPr/>
              <p:nvPr/>
            </p:nvSpPr>
            <p:spPr>
              <a:xfrm>
                <a:off x="1786304" y="3784958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2938989" y="3784958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정육면체 16"/>
              <p:cNvSpPr/>
              <p:nvPr/>
            </p:nvSpPr>
            <p:spPr>
              <a:xfrm>
                <a:off x="634176" y="4572964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육면체 17"/>
              <p:cNvSpPr/>
              <p:nvPr/>
            </p:nvSpPr>
            <p:spPr>
              <a:xfrm>
                <a:off x="1210240" y="4572964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육면체 19"/>
              <p:cNvSpPr/>
              <p:nvPr/>
            </p:nvSpPr>
            <p:spPr>
              <a:xfrm>
                <a:off x="2350298" y="4572964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2926362" y="4572964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/>
              <p:cNvSpPr/>
              <p:nvPr/>
            </p:nvSpPr>
            <p:spPr>
              <a:xfrm>
                <a:off x="631437" y="5360970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정육면체 22"/>
              <p:cNvSpPr/>
              <p:nvPr/>
            </p:nvSpPr>
            <p:spPr>
              <a:xfrm>
                <a:off x="631437" y="6148976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정육면체 24"/>
              <p:cNvSpPr/>
              <p:nvPr/>
            </p:nvSpPr>
            <p:spPr>
              <a:xfrm>
                <a:off x="1774234" y="5360970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/>
              <p:cNvSpPr/>
              <p:nvPr/>
            </p:nvSpPr>
            <p:spPr>
              <a:xfrm>
                <a:off x="2326261" y="5360970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정육면체 26"/>
              <p:cNvSpPr/>
              <p:nvPr/>
            </p:nvSpPr>
            <p:spPr>
              <a:xfrm>
                <a:off x="2914292" y="5360970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/>
              <p:cNvSpPr/>
              <p:nvPr/>
            </p:nvSpPr>
            <p:spPr>
              <a:xfrm>
                <a:off x="1210240" y="6148976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정육면체 28"/>
              <p:cNvSpPr/>
              <p:nvPr/>
            </p:nvSpPr>
            <p:spPr>
              <a:xfrm>
                <a:off x="1774234" y="6148976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정육면체 29"/>
              <p:cNvSpPr/>
              <p:nvPr/>
            </p:nvSpPr>
            <p:spPr>
              <a:xfrm>
                <a:off x="2338228" y="6148976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정육면체 30"/>
              <p:cNvSpPr/>
              <p:nvPr/>
            </p:nvSpPr>
            <p:spPr>
              <a:xfrm>
                <a:off x="2904252" y="6148976"/>
                <a:ext cx="576064" cy="576064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096990" y="2924944"/>
              <a:ext cx="450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A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73054" y="2924133"/>
              <a:ext cx="450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B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88916" y="2882751"/>
              <a:ext cx="604501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C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05303" y="2924133"/>
              <a:ext cx="450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D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44859" y="3665056"/>
              <a:ext cx="450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A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4859" y="4451184"/>
              <a:ext cx="450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A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4859" y="5232757"/>
              <a:ext cx="450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A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44859" y="6028048"/>
              <a:ext cx="450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A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18649" y="3665056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B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95770" y="3665056"/>
              <a:ext cx="531946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C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51650" y="4451184"/>
              <a:ext cx="522958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C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74639" y="4451184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B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5586" y="4451184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77581" y="5232757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B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27716" y="5239882"/>
              <a:ext cx="528261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C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06926" y="6028047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N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8993" y="6028047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B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39683" y="6028047"/>
              <a:ext cx="534925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C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23860" y="3665056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D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95733" y="4442026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D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95733" y="5236060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D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74608" y="6024067"/>
              <a:ext cx="450674" cy="39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D</a:t>
              </a:r>
              <a:endParaRPr lang="ko-KR" alt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539" y="257859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            </a:t>
            </a:r>
            <a:r>
              <a:rPr lang="en-US" altLang="ko-KR" dirty="0" smtClean="0"/>
              <a:t>  0       1       2       3      4</a:t>
            </a:r>
            <a:endParaRPr lang="ko-KR" altLang="en-US" dirty="0"/>
          </a:p>
        </p:txBody>
      </p:sp>
      <p:sp>
        <p:nvSpPr>
          <p:cNvPr id="84" name="정육면체 83"/>
          <p:cNvSpPr/>
          <p:nvPr/>
        </p:nvSpPr>
        <p:spPr>
          <a:xfrm>
            <a:off x="1610534" y="2075595"/>
            <a:ext cx="576064" cy="57606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639711" y="2204864"/>
            <a:ext cx="4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N</a:t>
            </a:r>
            <a:endParaRPr lang="ko-KR" altLang="en-US" dirty="0"/>
          </a:p>
        </p:txBody>
      </p:sp>
      <p:sp>
        <p:nvSpPr>
          <p:cNvPr id="115" name="아래쪽 화살표 114"/>
          <p:cNvSpPr/>
          <p:nvPr/>
        </p:nvSpPr>
        <p:spPr>
          <a:xfrm>
            <a:off x="1904835" y="2651659"/>
            <a:ext cx="138279" cy="49685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ko-KR" altLang="en-US" b="1">
              <a:ln/>
              <a:solidFill>
                <a:schemeClr val="accent3"/>
              </a:solidFill>
            </a:endParaRPr>
          </a:p>
        </p:txBody>
      </p:sp>
      <p:sp>
        <p:nvSpPr>
          <p:cNvPr id="118" name="U자형 화살표 117"/>
          <p:cNvSpPr/>
          <p:nvPr/>
        </p:nvSpPr>
        <p:spPr>
          <a:xfrm>
            <a:off x="2915816" y="3605009"/>
            <a:ext cx="671283" cy="328047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U자형 화살표 118"/>
          <p:cNvSpPr/>
          <p:nvPr/>
        </p:nvSpPr>
        <p:spPr>
          <a:xfrm>
            <a:off x="2313840" y="4324520"/>
            <a:ext cx="671283" cy="328047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U자형 화살표 119"/>
          <p:cNvSpPr/>
          <p:nvPr/>
        </p:nvSpPr>
        <p:spPr>
          <a:xfrm>
            <a:off x="1780749" y="5067721"/>
            <a:ext cx="671283" cy="328047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097373" y="2533629"/>
            <a:ext cx="4248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Position = 1 (length -1) =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위치에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N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넣는 과정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위치의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위치로 옮긴다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위치의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위치로 옮긴다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위치의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B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위치로 옮긴다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위치에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N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삽입해준다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Length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값을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+1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해준다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0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40" y="2534512"/>
            <a:ext cx="6081824" cy="39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3573016"/>
            <a:ext cx="284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Inset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함수를 거쳐서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add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함수로 들어갑니다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5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40" y="2276872"/>
            <a:ext cx="736229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00477"/>
            <a:ext cx="43815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4632" y="5900466"/>
            <a:ext cx="508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List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length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값 위치에 데이터를 넣는다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0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278</TotalTime>
  <Words>401</Words>
  <Application>Microsoft Office PowerPoint</Application>
  <PresentationFormat>화면 슬라이드 쇼(4:3)</PresentationFormat>
  <Paragraphs>150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HY엽서M</vt:lpstr>
      <vt:lpstr>맑은 고딕</vt:lpstr>
      <vt:lpstr>Arial</vt:lpstr>
      <vt:lpstr>Century Gothic</vt:lpstr>
      <vt:lpstr>Wingdings 3</vt:lpstr>
      <vt:lpstr>이온(회의실)</vt:lpstr>
      <vt:lpstr>데이터 구조 리스트</vt:lpstr>
      <vt:lpstr>헤더파일</vt:lpstr>
      <vt:lpstr>Main 함수</vt:lpstr>
      <vt:lpstr>Init 함수</vt:lpstr>
      <vt:lpstr>Main 함수</vt:lpstr>
      <vt:lpstr>Insert 함수</vt:lpstr>
      <vt:lpstr>Insert 함수 알고리즘</vt:lpstr>
      <vt:lpstr>Main 함수</vt:lpstr>
      <vt:lpstr>Add 함수</vt:lpstr>
      <vt:lpstr>Main 함수</vt:lpstr>
      <vt:lpstr>Delete 함수</vt:lpstr>
      <vt:lpstr>Delet 함수 알고리즘</vt:lpstr>
      <vt:lpstr>List 검사 함수</vt:lpstr>
      <vt:lpstr>Main 함수</vt:lpstr>
      <vt:lpstr>결과 화면</vt:lpstr>
      <vt:lpstr>감사합니다!!!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구조 리스트 설명</dc:title>
  <dc:creator>Registered User</dc:creator>
  <cp:lastModifiedBy>Ms</cp:lastModifiedBy>
  <cp:revision>24</cp:revision>
  <dcterms:created xsi:type="dcterms:W3CDTF">2016-09-21T06:21:14Z</dcterms:created>
  <dcterms:modified xsi:type="dcterms:W3CDTF">2016-10-08T09:53:17Z</dcterms:modified>
</cp:coreProperties>
</file>