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76" r:id="rId3"/>
    <p:sldId id="273" r:id="rId4"/>
    <p:sldId id="274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8" r:id="rId16"/>
    <p:sldId id="289" r:id="rId17"/>
    <p:sldId id="286" r:id="rId18"/>
    <p:sldId id="290" r:id="rId19"/>
    <p:sldId id="291" r:id="rId20"/>
    <p:sldId id="26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423FD-4831-4DA6-A3F7-FA51D3A19814}" type="datetimeFigureOut">
              <a:rPr lang="ko-KR" altLang="en-US" smtClean="0"/>
              <a:pPr/>
              <a:t>2016-10-08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386E9-9C7F-4AE1-A936-1CB5FBCC783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423FD-4831-4DA6-A3F7-FA51D3A19814}" type="datetimeFigureOut">
              <a:rPr lang="ko-KR" altLang="en-US" smtClean="0"/>
              <a:pPr/>
              <a:t>2016-10-08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386E9-9C7F-4AE1-A936-1CB5FBCC78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423FD-4831-4DA6-A3F7-FA51D3A19814}" type="datetimeFigureOut">
              <a:rPr lang="ko-KR" altLang="en-US" smtClean="0"/>
              <a:pPr/>
              <a:t>2016-10-08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386E9-9C7F-4AE1-A936-1CB5FBCC78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423FD-4831-4DA6-A3F7-FA51D3A19814}" type="datetimeFigureOut">
              <a:rPr lang="ko-KR" altLang="en-US" smtClean="0"/>
              <a:pPr/>
              <a:t>2016-10-08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386E9-9C7F-4AE1-A936-1CB5FBCC78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423FD-4831-4DA6-A3F7-FA51D3A19814}" type="datetimeFigureOut">
              <a:rPr lang="ko-KR" altLang="en-US" smtClean="0"/>
              <a:pPr/>
              <a:t>2016-10-08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386E9-9C7F-4AE1-A936-1CB5FBCC783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423FD-4831-4DA6-A3F7-FA51D3A19814}" type="datetimeFigureOut">
              <a:rPr lang="ko-KR" altLang="en-US" smtClean="0"/>
              <a:pPr/>
              <a:t>2016-10-08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386E9-9C7F-4AE1-A936-1CB5FBCC78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423FD-4831-4DA6-A3F7-FA51D3A19814}" type="datetimeFigureOut">
              <a:rPr lang="ko-KR" altLang="en-US" smtClean="0"/>
              <a:pPr/>
              <a:t>2016-10-08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386E9-9C7F-4AE1-A936-1CB5FBCC78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423FD-4831-4DA6-A3F7-FA51D3A19814}" type="datetimeFigureOut">
              <a:rPr lang="ko-KR" altLang="en-US" smtClean="0"/>
              <a:pPr/>
              <a:t>2016-10-08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386E9-9C7F-4AE1-A936-1CB5FBCC78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423FD-4831-4DA6-A3F7-FA51D3A19814}" type="datetimeFigureOut">
              <a:rPr lang="ko-KR" altLang="en-US" smtClean="0"/>
              <a:pPr/>
              <a:t>2016-10-08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386E9-9C7F-4AE1-A936-1CB5FBCC783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423FD-4831-4DA6-A3F7-FA51D3A19814}" type="datetimeFigureOut">
              <a:rPr lang="ko-KR" altLang="en-US" smtClean="0"/>
              <a:pPr/>
              <a:t>2016-10-08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386E9-9C7F-4AE1-A936-1CB5FBCC78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423FD-4831-4DA6-A3F7-FA51D3A19814}" type="datetimeFigureOut">
              <a:rPr lang="ko-KR" altLang="en-US" smtClean="0"/>
              <a:pPr/>
              <a:t>2016-10-08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386E9-9C7F-4AE1-A936-1CB5FBCC783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1E423FD-4831-4DA6-A3F7-FA51D3A19814}" type="datetimeFigureOut">
              <a:rPr lang="ko-KR" altLang="en-US" smtClean="0"/>
              <a:pPr/>
              <a:t>2016-10-08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9D386E9-9C7F-4AE1-A936-1CB5FBCC783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908720"/>
            <a:ext cx="7406640" cy="1472184"/>
          </a:xfrm>
        </p:spPr>
        <p:txBody>
          <a:bodyPr>
            <a:normAutofit/>
          </a:bodyPr>
          <a:lstStyle/>
          <a:p>
            <a:r>
              <a:rPr lang="ko-KR" altLang="en-US" sz="5400" dirty="0" smtClean="0"/>
              <a:t>연결 리스트 데이터 구조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64088" y="4005064"/>
            <a:ext cx="3344416" cy="242312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dirty="0" smtClean="0"/>
              <a:t>2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201331011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김주안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201531006</a:t>
            </a:r>
            <a:r>
              <a:rPr lang="ko-KR" altLang="en-US" dirty="0" smtClean="0"/>
              <a:t> 김민석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201531016</a:t>
            </a:r>
            <a:r>
              <a:rPr lang="ko-KR" altLang="en-US" dirty="0" smtClean="0"/>
              <a:t> 박리라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201331025</a:t>
            </a:r>
            <a:r>
              <a:rPr lang="ko-KR" altLang="en-US" dirty="0" smtClean="0"/>
              <a:t> 오승주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201331044</a:t>
            </a:r>
            <a:r>
              <a:rPr lang="ko-KR" altLang="en-US" dirty="0" smtClean="0"/>
              <a:t> 조윤기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201531039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조휘윤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8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pic>
        <p:nvPicPr>
          <p:cNvPr id="3" name="그림 2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1428736"/>
            <a:ext cx="6581775" cy="2409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28728" y="4143380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menu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반환값이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라면 삭제함수를 실행합니다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여기</a:t>
            </a:r>
            <a:r>
              <a:rPr lang="ko-KR" altLang="en-US" dirty="0" smtClean="0"/>
              <a:t>서</a:t>
            </a:r>
            <a:r>
              <a:rPr lang="ko-KR" altLang="en-US" dirty="0" smtClean="0"/>
              <a:t> 삭제함수를 실행하기 전 검색함수를 사용하여 삭제하려는 함수를 찾습니다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</a:t>
            </a:r>
            <a:r>
              <a:rPr lang="en-US" altLang="ko-KR" dirty="0" smtClean="0"/>
              <a:t>earch</a:t>
            </a:r>
            <a:endParaRPr lang="ko-KR" altLang="en-US" dirty="0"/>
          </a:p>
        </p:txBody>
      </p:sp>
      <p:pic>
        <p:nvPicPr>
          <p:cNvPr id="3" name="그림 2" descr="검색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214422"/>
            <a:ext cx="7219950" cy="42100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1604" y="5643578"/>
            <a:ext cx="71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헤더에서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함수 라이브러리를 선언 한 이유는 검색 함수에서 이름을 비교하기 위함입니다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삭제하려는 자료를 리스트 안의 자료와 비교하여 맞으면 반환합니다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Remove</a:t>
            </a:r>
            <a:endParaRPr lang="ko-KR" altLang="en-US" dirty="0"/>
          </a:p>
        </p:txBody>
      </p:sp>
      <p:pic>
        <p:nvPicPr>
          <p:cNvPr id="3" name="그림 2" descr="삭제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142984"/>
            <a:ext cx="7172325" cy="37623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0166" y="5072074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삭제함수는 </a:t>
            </a:r>
            <a:r>
              <a:rPr lang="ko-KR" altLang="en-US" dirty="0" err="1" smtClean="0"/>
              <a:t>두가지의</a:t>
            </a:r>
            <a:r>
              <a:rPr lang="ko-KR" altLang="en-US" dirty="0" smtClean="0"/>
              <a:t> 경우에 따라 연산을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삭제하고 싶은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전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널일 경우와 그렇지 않은 경우입니다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2071678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연결 리스트의 삭제연산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1785918" y="2643182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928662" y="3000372"/>
            <a:ext cx="1071570" cy="5000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>
            <a:off x="2714612" y="2643182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00232" y="371475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307181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3" name="정육면체 12"/>
          <p:cNvSpPr/>
          <p:nvPr/>
        </p:nvSpPr>
        <p:spPr>
          <a:xfrm>
            <a:off x="4357686" y="2643182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00562" y="37861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</a:t>
            </a:r>
            <a:r>
              <a:rPr lang="en-US" altLang="ko-KR" dirty="0" smtClean="0"/>
              <a:t>emoved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3643306" y="3000372"/>
            <a:ext cx="928694" cy="5000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정육면체 16"/>
          <p:cNvSpPr/>
          <p:nvPr/>
        </p:nvSpPr>
        <p:spPr>
          <a:xfrm>
            <a:off x="5286380" y="2643182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정육면체 17"/>
          <p:cNvSpPr/>
          <p:nvPr/>
        </p:nvSpPr>
        <p:spPr>
          <a:xfrm>
            <a:off x="6786578" y="2643182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정육면체 18"/>
          <p:cNvSpPr/>
          <p:nvPr/>
        </p:nvSpPr>
        <p:spPr>
          <a:xfrm>
            <a:off x="7715272" y="2643182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6143636" y="3000372"/>
            <a:ext cx="857256" cy="5000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715272" y="321468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14744" y="2928934"/>
            <a:ext cx="571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</a:rPr>
              <a:t>X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57422" y="307181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removed-&gt;link</a:t>
            </a:r>
            <a:endParaRPr lang="ko-KR" altLang="en-US" dirty="0"/>
          </a:p>
        </p:txBody>
      </p:sp>
      <p:cxnSp>
        <p:nvCxnSpPr>
          <p:cNvPr id="27" name="꺾인 연결선 26"/>
          <p:cNvCxnSpPr>
            <a:stCxn id="6" idx="3"/>
            <a:endCxn id="18" idx="3"/>
          </p:cNvCxnSpPr>
          <p:nvPr/>
        </p:nvCxnSpPr>
        <p:spPr>
          <a:xfrm rot="16200000" flipH="1">
            <a:off x="5223872" y="1678769"/>
            <a:ext cx="1588" cy="4071966"/>
          </a:xfrm>
          <a:prstGeom prst="bentConnector3">
            <a:avLst>
              <a:gd name="adj1" fmla="val 44985845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15074" y="2928934"/>
            <a:ext cx="571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</a:rPr>
              <a:t>X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pic>
        <p:nvPicPr>
          <p:cNvPr id="4" name="그림 3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1428737"/>
            <a:ext cx="5691995" cy="3214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728" y="4857760"/>
            <a:ext cx="7286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</a:t>
            </a:r>
            <a:r>
              <a:rPr lang="ko-KR" altLang="en-US" dirty="0" smtClean="0"/>
              <a:t>의 반환값이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이면 현재 리스트를 출력하는 함수를 호출합니다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menu</a:t>
            </a:r>
            <a:r>
              <a:rPr lang="ko-KR" altLang="en-US" dirty="0" smtClean="0"/>
              <a:t>의 반환값이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이면 현재 리스트의 역순을 보여주는 함수를 호출합니다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Display</a:t>
            </a:r>
            <a:endParaRPr lang="ko-KR" altLang="en-US" dirty="0"/>
          </a:p>
        </p:txBody>
      </p:sp>
      <p:pic>
        <p:nvPicPr>
          <p:cNvPr id="3" name="그림 2" descr="출력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6825"/>
            <a:ext cx="9144000" cy="28843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Reverse</a:t>
            </a:r>
            <a:endParaRPr lang="ko-KR" altLang="en-US" dirty="0"/>
          </a:p>
        </p:txBody>
      </p:sp>
      <p:pic>
        <p:nvPicPr>
          <p:cNvPr id="3" name="그림 2" descr="역행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1500174"/>
            <a:ext cx="4214842" cy="48199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pic>
        <p:nvPicPr>
          <p:cNvPr id="3" name="그림 2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1357298"/>
            <a:ext cx="4391042" cy="33998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0232" y="4929198"/>
            <a:ext cx="614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</a:t>
            </a:r>
            <a:r>
              <a:rPr lang="ko-KR" altLang="en-US" dirty="0" smtClean="0"/>
              <a:t>함수의 </a:t>
            </a:r>
            <a:r>
              <a:rPr lang="ko-KR" altLang="en-US" dirty="0" err="1" smtClean="0"/>
              <a:t>반환값이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 경우 한 리스트 뒤에 다른 리스트를 붙이는 함수를 호출합니다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Concat</a:t>
            </a:r>
            <a:endParaRPr lang="ko-KR" altLang="en-US" dirty="0"/>
          </a:p>
        </p:txBody>
      </p:sp>
      <p:pic>
        <p:nvPicPr>
          <p:cNvPr id="3" name="그림 2" descr="붙이기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1285860"/>
            <a:ext cx="5133975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0166" y="571501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붙이기 함수는 세 가지 경우에 따라 실행됩니다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만약 각각 두 개의 리스트 중 한 개가 비어있다면 비어있지 않은 리스트를 반환합니다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그렇지 않다면 첫 번째 리스트 뒤에 두 번째 리스트의 헤드를 넣습니다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정육면체 19"/>
          <p:cNvSpPr/>
          <p:nvPr/>
        </p:nvSpPr>
        <p:spPr>
          <a:xfrm>
            <a:off x="2643174" y="928670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1785918" y="1285860"/>
            <a:ext cx="1071570" cy="5000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3571868" y="928670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85918" y="135729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Head1</a:t>
            </a:r>
            <a:endParaRPr lang="ko-KR" altLang="en-US" dirty="0"/>
          </a:p>
        </p:txBody>
      </p:sp>
      <p:sp>
        <p:nvSpPr>
          <p:cNvPr id="27" name="정육면체 26"/>
          <p:cNvSpPr/>
          <p:nvPr/>
        </p:nvSpPr>
        <p:spPr>
          <a:xfrm>
            <a:off x="5286380" y="857232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정육면체 27"/>
          <p:cNvSpPr/>
          <p:nvPr/>
        </p:nvSpPr>
        <p:spPr>
          <a:xfrm>
            <a:off x="6215074" y="857232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215074" y="142873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>
            <a:off x="4500562" y="1285860"/>
            <a:ext cx="928694" cy="5000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정육면체 41"/>
          <p:cNvSpPr/>
          <p:nvPr/>
        </p:nvSpPr>
        <p:spPr>
          <a:xfrm>
            <a:off x="2643174" y="2571744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1785918" y="2928934"/>
            <a:ext cx="1071570" cy="5000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/>
          <p:cNvSpPr/>
          <p:nvPr/>
        </p:nvSpPr>
        <p:spPr>
          <a:xfrm>
            <a:off x="3571868" y="2571744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785918" y="307181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Head2</a:t>
            </a:r>
            <a:endParaRPr lang="ko-KR" altLang="en-US" dirty="0"/>
          </a:p>
        </p:txBody>
      </p:sp>
      <p:sp>
        <p:nvSpPr>
          <p:cNvPr id="46" name="정육면체 45"/>
          <p:cNvSpPr/>
          <p:nvPr/>
        </p:nvSpPr>
        <p:spPr>
          <a:xfrm>
            <a:off x="5286380" y="2500306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정육면체 46"/>
          <p:cNvSpPr/>
          <p:nvPr/>
        </p:nvSpPr>
        <p:spPr>
          <a:xfrm>
            <a:off x="6215074" y="2500306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215074" y="307181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49" name="오른쪽 화살표 48"/>
          <p:cNvSpPr/>
          <p:nvPr/>
        </p:nvSpPr>
        <p:spPr>
          <a:xfrm>
            <a:off x="4500562" y="2928934"/>
            <a:ext cx="928694" cy="5000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571604" y="28572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리스트의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28728" y="164305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list1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85852" y="335756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list2</a:t>
            </a:r>
            <a:endParaRPr lang="ko-KR" altLang="en-US" dirty="0"/>
          </a:p>
        </p:txBody>
      </p:sp>
      <p:sp>
        <p:nvSpPr>
          <p:cNvPr id="53" name="아래쪽 화살표 52"/>
          <p:cNvSpPr/>
          <p:nvPr/>
        </p:nvSpPr>
        <p:spPr>
          <a:xfrm>
            <a:off x="2357422" y="4000504"/>
            <a:ext cx="5429256" cy="85725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정육면체 54"/>
          <p:cNvSpPr/>
          <p:nvPr/>
        </p:nvSpPr>
        <p:spPr>
          <a:xfrm>
            <a:off x="2000232" y="5214950"/>
            <a:ext cx="785818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>
            <a:off x="1285852" y="5643578"/>
            <a:ext cx="928694" cy="4286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정육면체 57"/>
          <p:cNvSpPr/>
          <p:nvPr/>
        </p:nvSpPr>
        <p:spPr>
          <a:xfrm>
            <a:off x="2571736" y="5214950"/>
            <a:ext cx="785818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정육면체 58"/>
          <p:cNvSpPr/>
          <p:nvPr/>
        </p:nvSpPr>
        <p:spPr>
          <a:xfrm>
            <a:off x="3643306" y="5214950"/>
            <a:ext cx="785818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화살표 59"/>
          <p:cNvSpPr/>
          <p:nvPr/>
        </p:nvSpPr>
        <p:spPr>
          <a:xfrm>
            <a:off x="2928926" y="5643578"/>
            <a:ext cx="928694" cy="4286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정육면체 60"/>
          <p:cNvSpPr/>
          <p:nvPr/>
        </p:nvSpPr>
        <p:spPr>
          <a:xfrm>
            <a:off x="4214810" y="5214950"/>
            <a:ext cx="785818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정육면체 61"/>
          <p:cNvSpPr/>
          <p:nvPr/>
        </p:nvSpPr>
        <p:spPr>
          <a:xfrm>
            <a:off x="5286380" y="5214950"/>
            <a:ext cx="785818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화살표 62"/>
          <p:cNvSpPr/>
          <p:nvPr/>
        </p:nvSpPr>
        <p:spPr>
          <a:xfrm>
            <a:off x="4572000" y="5643578"/>
            <a:ext cx="928694" cy="4286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정육면체 63"/>
          <p:cNvSpPr/>
          <p:nvPr/>
        </p:nvSpPr>
        <p:spPr>
          <a:xfrm>
            <a:off x="5857884" y="5214950"/>
            <a:ext cx="785818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정육면체 64"/>
          <p:cNvSpPr/>
          <p:nvPr/>
        </p:nvSpPr>
        <p:spPr>
          <a:xfrm>
            <a:off x="7000892" y="5214950"/>
            <a:ext cx="785818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 화살표 65"/>
          <p:cNvSpPr/>
          <p:nvPr/>
        </p:nvSpPr>
        <p:spPr>
          <a:xfrm>
            <a:off x="6286512" y="5643578"/>
            <a:ext cx="928694" cy="4286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정육면체 66"/>
          <p:cNvSpPr/>
          <p:nvPr/>
        </p:nvSpPr>
        <p:spPr>
          <a:xfrm>
            <a:off x="7572396" y="5214950"/>
            <a:ext cx="785818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214414" y="564357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head1</a:t>
            </a:r>
            <a:endParaRPr lang="ko-KR" altLang="en-US" dirty="0"/>
          </a:p>
        </p:txBody>
      </p:sp>
      <p:cxnSp>
        <p:nvCxnSpPr>
          <p:cNvPr id="70" name="꺾인 연결선 69"/>
          <p:cNvCxnSpPr>
            <a:stCxn id="45" idx="0"/>
            <a:endCxn id="28" idx="3"/>
          </p:cNvCxnSpPr>
          <p:nvPr/>
        </p:nvCxnSpPr>
        <p:spPr>
          <a:xfrm rot="5400000" flipH="1" flipV="1">
            <a:off x="3915663" y="299123"/>
            <a:ext cx="1143008" cy="4402367"/>
          </a:xfrm>
          <a:prstGeom prst="bentConnector3">
            <a:avLst>
              <a:gd name="adj1" fmla="val 68750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500958" y="571501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pic>
        <p:nvPicPr>
          <p:cNvPr id="3" name="그림 2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214422"/>
            <a:ext cx="3771900" cy="51435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3504" y="1428736"/>
            <a:ext cx="371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프로그램에서 사용할 라이브러리를 선언해줍니다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이름을 저장 할 수 있는 크기를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정의합니다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Element</a:t>
            </a:r>
            <a:r>
              <a:rPr lang="ko-KR" altLang="en-US" dirty="0" smtClean="0"/>
              <a:t>형을 구조체로 정의합니다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안에는 학생들의 개인 정보를 담을 수 있는 여러 변수가 존재합니다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Element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로 들어있는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정의합니다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1640" y="2564904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ko-KR" altLang="en-US" sz="8000" dirty="0" smtClean="0"/>
              <a:t>감사합니다</a:t>
            </a:r>
            <a:r>
              <a:rPr lang="en-US" altLang="ko-KR" sz="8000" dirty="0" smtClean="0"/>
              <a:t>!!!!!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xmlns="" val="16377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1357298"/>
            <a:ext cx="5572164" cy="38446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71604" y="5429264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각 자료를 담을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자료형과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리스트를 선언해줍니다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pic>
        <p:nvPicPr>
          <p:cNvPr id="3" name="그림 2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428736"/>
            <a:ext cx="6743700" cy="3867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85918" y="5643578"/>
            <a:ext cx="628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HY강B" pitchFamily="18" charset="-127"/>
                <a:ea typeface="HY강B" pitchFamily="18" charset="-127"/>
              </a:rPr>
              <a:t>Concat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함수에서 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list1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에 붙일 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list2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를 따로 </a:t>
            </a:r>
            <a:r>
              <a:rPr lang="ko-KR" altLang="en-US" sz="2000" b="1" dirty="0" err="1" smtClean="0">
                <a:latin typeface="HY강B" pitchFamily="18" charset="-127"/>
                <a:ea typeface="HY강B" pitchFamily="18" charset="-127"/>
              </a:rPr>
              <a:t>메인함수에서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 선언해줍니다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2000" b="1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pic>
        <p:nvPicPr>
          <p:cNvPr id="3" name="그림 2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285860"/>
            <a:ext cx="6848475" cy="3219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1604" y="4786322"/>
            <a:ext cx="700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메인에서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menu</a:t>
            </a:r>
            <a:r>
              <a:rPr lang="ko-KR" altLang="en-US" dirty="0" smtClean="0"/>
              <a:t>함수를 호출합니다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menu</a:t>
            </a:r>
            <a:r>
              <a:rPr lang="ko-KR" altLang="en-US" dirty="0" smtClean="0"/>
              <a:t>함수의 </a:t>
            </a:r>
            <a:r>
              <a:rPr lang="ko-KR" altLang="en-US" dirty="0" err="1" smtClean="0"/>
              <a:t>반환값을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choice</a:t>
            </a:r>
            <a:r>
              <a:rPr lang="ko-KR" altLang="en-US" dirty="0" smtClean="0"/>
              <a:t>에 담아서 그 값에 따라 각기 다른 함수들을 호출합니다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Menu</a:t>
            </a:r>
            <a:endParaRPr lang="ko-KR" altLang="en-US" dirty="0"/>
          </a:p>
        </p:txBody>
      </p:sp>
      <p:pic>
        <p:nvPicPr>
          <p:cNvPr id="5" name="그림 4" descr="메뉴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214422"/>
            <a:ext cx="7296150" cy="3905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5852" y="5286388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</a:t>
            </a:r>
            <a:r>
              <a:rPr lang="ko-KR" altLang="en-US" dirty="0" smtClean="0"/>
              <a:t>함수는 단순히 사용할 수 </a:t>
            </a:r>
            <a:r>
              <a:rPr lang="ko-KR" altLang="en-US" dirty="0" err="1" smtClean="0"/>
              <a:t>있느</a:t>
            </a:r>
            <a:r>
              <a:rPr lang="ko-KR" altLang="en-US" dirty="0" smtClean="0"/>
              <a:t> 함수의 보기를 보여주고 값을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그것을 </a:t>
            </a:r>
            <a:r>
              <a:rPr lang="en-US" altLang="ko-KR" dirty="0" smtClean="0"/>
              <a:t>choice</a:t>
            </a:r>
            <a:r>
              <a:rPr lang="ko-KR" altLang="en-US" dirty="0" smtClean="0"/>
              <a:t>로 반환해줍니다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pic>
        <p:nvPicPr>
          <p:cNvPr id="3" name="그림 2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428736"/>
            <a:ext cx="6848475" cy="3219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57290" y="4572008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menu</a:t>
            </a:r>
            <a:r>
              <a:rPr lang="ko-KR" altLang="en-US" dirty="0" smtClean="0"/>
              <a:t>함수를 실행한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이라면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함수를 호출하여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의 값을 입력받습니다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그리고 삽입함수를 실행합니다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Insert</a:t>
            </a:r>
            <a:endParaRPr lang="ko-KR" altLang="en-US" dirty="0"/>
          </a:p>
        </p:txBody>
      </p:sp>
      <p:pic>
        <p:nvPicPr>
          <p:cNvPr id="3" name="그림 2" descr="삽입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142984"/>
            <a:ext cx="6819900" cy="441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1604" y="5715016"/>
            <a:ext cx="692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</a:t>
            </a:r>
            <a:r>
              <a:rPr lang="ko-KR" altLang="en-US" dirty="0" smtClean="0"/>
              <a:t>는 각 세번의 경우를 나누어서 실행합니다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선행 리스트가 비어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비어있지 않을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사이에 새로운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삽입 할 경우입니다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정육면체 19"/>
          <p:cNvSpPr/>
          <p:nvPr/>
        </p:nvSpPr>
        <p:spPr>
          <a:xfrm>
            <a:off x="6215074" y="3857628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3143240" y="928670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1214414" y="1285860"/>
            <a:ext cx="2143140" cy="5000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/>
          <p:cNvSpPr/>
          <p:nvPr/>
        </p:nvSpPr>
        <p:spPr>
          <a:xfrm>
            <a:off x="4071934" y="928670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42976" y="21429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 </a:t>
            </a:r>
            <a:r>
              <a:rPr lang="ko-KR" altLang="en-US" dirty="0" smtClean="0"/>
              <a:t>리스트가 비어있을 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7554" y="200024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New_node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43372" y="150017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928662" y="4286256"/>
            <a:ext cx="5643602" cy="5000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85918" y="135729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5852" y="2857496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리스트가 비어있지 않을 때</a:t>
            </a:r>
            <a:endParaRPr lang="ko-KR" altLang="en-US" dirty="0"/>
          </a:p>
        </p:txBody>
      </p:sp>
      <p:sp>
        <p:nvSpPr>
          <p:cNvPr id="21" name="정육면체 20"/>
          <p:cNvSpPr/>
          <p:nvPr/>
        </p:nvSpPr>
        <p:spPr>
          <a:xfrm>
            <a:off x="7143768" y="3857628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000892" y="492919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15206" y="44291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8728" y="435769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00364" y="4000504"/>
            <a:ext cx="1928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FF0000"/>
                </a:solidFill>
              </a:rPr>
              <a:t>X</a:t>
            </a:r>
            <a:endParaRPr lang="ko-KR" altLang="en-US" sz="6000" b="1" dirty="0">
              <a:solidFill>
                <a:srgbClr val="FF0000"/>
              </a:solidFill>
            </a:endParaRPr>
          </a:p>
        </p:txBody>
      </p:sp>
      <p:sp>
        <p:nvSpPr>
          <p:cNvPr id="27" name="정육면체 26"/>
          <p:cNvSpPr/>
          <p:nvPr/>
        </p:nvSpPr>
        <p:spPr>
          <a:xfrm>
            <a:off x="2786050" y="5000636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정육면체 27"/>
          <p:cNvSpPr/>
          <p:nvPr/>
        </p:nvSpPr>
        <p:spPr>
          <a:xfrm>
            <a:off x="3714744" y="5000636"/>
            <a:ext cx="1214446" cy="107157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786182" y="557214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Phead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43240" y="614364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New_node</a:t>
            </a:r>
            <a:endParaRPr lang="ko-KR" altLang="en-US" dirty="0"/>
          </a:p>
        </p:txBody>
      </p:sp>
      <p:cxnSp>
        <p:nvCxnSpPr>
          <p:cNvPr id="32" name="Shape 31"/>
          <p:cNvCxnSpPr>
            <a:stCxn id="24" idx="2"/>
          </p:cNvCxnSpPr>
          <p:nvPr/>
        </p:nvCxnSpPr>
        <p:spPr>
          <a:xfrm rot="16200000" flipH="1">
            <a:off x="1934865" y="4720955"/>
            <a:ext cx="1130866" cy="1143008"/>
          </a:xfrm>
          <a:prstGeom prst="bentConnector2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28" idx="4"/>
            <a:endCxn id="20" idx="3"/>
          </p:cNvCxnSpPr>
          <p:nvPr/>
        </p:nvCxnSpPr>
        <p:spPr>
          <a:xfrm flipV="1">
            <a:off x="4661298" y="4929198"/>
            <a:ext cx="2027053" cy="741169"/>
          </a:xfrm>
          <a:prstGeom prst="bentConnector2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Wrapper</Template>
  <TotalTime>219</TotalTime>
  <Words>352</Words>
  <Application>Microsoft Office PowerPoint</Application>
  <PresentationFormat>화면 슬라이드 쇼(4:3)</PresentationFormat>
  <Paragraphs>73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태양</vt:lpstr>
      <vt:lpstr>연결 리스트 데이터 구조</vt:lpstr>
      <vt:lpstr>Header</vt:lpstr>
      <vt:lpstr>Main</vt:lpstr>
      <vt:lpstr>Main</vt:lpstr>
      <vt:lpstr>Main</vt:lpstr>
      <vt:lpstr>Menu</vt:lpstr>
      <vt:lpstr>Main</vt:lpstr>
      <vt:lpstr>Insert</vt:lpstr>
      <vt:lpstr>슬라이드 9</vt:lpstr>
      <vt:lpstr>Main</vt:lpstr>
      <vt:lpstr>Search</vt:lpstr>
      <vt:lpstr>Remove</vt:lpstr>
      <vt:lpstr>슬라이드 13</vt:lpstr>
      <vt:lpstr>Main</vt:lpstr>
      <vt:lpstr>Display</vt:lpstr>
      <vt:lpstr>Reverse</vt:lpstr>
      <vt:lpstr>Main</vt:lpstr>
      <vt:lpstr>Concat</vt:lpstr>
      <vt:lpstr>슬라이드 19</vt:lpstr>
      <vt:lpstr>감사합니다!!!!!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연결 리스트</dc:title>
  <dc:creator>Registered User</dc:creator>
  <cp:lastModifiedBy>LG</cp:lastModifiedBy>
  <cp:revision>22</cp:revision>
  <dcterms:created xsi:type="dcterms:W3CDTF">2016-09-28T08:36:08Z</dcterms:created>
  <dcterms:modified xsi:type="dcterms:W3CDTF">2016-10-07T16:43:03Z</dcterms:modified>
</cp:coreProperties>
</file>