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439-680B-4644-9A1C-A6FB87BC121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21-21FA-4146-964C-E84F08F6C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5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439-680B-4644-9A1C-A6FB87BC121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21-21FA-4146-964C-E84F08F6C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72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439-680B-4644-9A1C-A6FB87BC121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21-21FA-4146-964C-E84F08F6C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77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439-680B-4644-9A1C-A6FB87BC121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21-21FA-4146-964C-E84F08F6C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1314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439-680B-4644-9A1C-A6FB87BC121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21-21FA-4146-964C-E84F08F6C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85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439-680B-4644-9A1C-A6FB87BC121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21-21FA-4146-964C-E84F08F6C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56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439-680B-4644-9A1C-A6FB87BC121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21-21FA-4146-964C-E84F08F6C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957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439-680B-4644-9A1C-A6FB87BC121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21-21FA-4146-964C-E84F08F6C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022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439-680B-4644-9A1C-A6FB87BC121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21-21FA-4146-964C-E84F08F6C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1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439-680B-4644-9A1C-A6FB87BC121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21-21FA-4146-964C-E84F08F6C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1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439-680B-4644-9A1C-A6FB87BC121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21-21FA-4146-964C-E84F08F6C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58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439-680B-4644-9A1C-A6FB87BC121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21-21FA-4146-964C-E84F08F6C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78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439-680B-4644-9A1C-A6FB87BC121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21-21FA-4146-964C-E84F08F6C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19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439-680B-4644-9A1C-A6FB87BC121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21-21FA-4146-964C-E84F08F6C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439-680B-4644-9A1C-A6FB87BC121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21-21FA-4146-964C-E84F08F6C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439-680B-4644-9A1C-A6FB87BC121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21-21FA-4146-964C-E84F08F6C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439-680B-4644-9A1C-A6FB87BC121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21-21FA-4146-964C-E84F08F6C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9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0126439-680B-4644-9A1C-A6FB87BC121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66C621-21FA-4146-964C-E84F08F6C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72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336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212266" y="0"/>
            <a:ext cx="5840083" cy="68580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파일 처리론</a:t>
            </a:r>
            <a:endParaRPr lang="en-US" altLang="ko-KR" sz="4000" dirty="0" smtClean="0"/>
          </a:p>
          <a:p>
            <a:pPr algn="ctr"/>
            <a:r>
              <a:rPr lang="en-US" altLang="ko-KR" sz="3000" dirty="0" smtClean="0"/>
              <a:t>[</a:t>
            </a:r>
            <a:r>
              <a:rPr lang="ko-KR" altLang="en-US" sz="3000" dirty="0" smtClean="0"/>
              <a:t>환율 계산기</a:t>
            </a:r>
            <a:r>
              <a:rPr lang="en-US" altLang="ko-KR" sz="3000" dirty="0" smtClean="0"/>
              <a:t>]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r"/>
            <a:r>
              <a:rPr lang="en-US" altLang="ko-KR" sz="2000" dirty="0" smtClean="0"/>
              <a:t>201331025</a:t>
            </a:r>
          </a:p>
          <a:p>
            <a:pPr algn="r"/>
            <a:r>
              <a:rPr lang="ko-KR" altLang="en-US" sz="2000" dirty="0" err="1" smtClean="0"/>
              <a:t>오승주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60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화면 구성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22" y="1580050"/>
            <a:ext cx="8446308" cy="46999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69" y="1540400"/>
            <a:ext cx="1855212" cy="14270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523" y="1902416"/>
            <a:ext cx="1979858" cy="9889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068" y="1885163"/>
            <a:ext cx="2173857" cy="375651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673525" y="1820174"/>
            <a:ext cx="2173856" cy="7303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4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화면 구성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22" y="1580050"/>
            <a:ext cx="8446308" cy="46999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986" y="1938393"/>
            <a:ext cx="2924350" cy="10773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553" y="1872632"/>
            <a:ext cx="2761021" cy="12242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07" y="3313330"/>
            <a:ext cx="10534650" cy="71437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3579963" y="1623183"/>
            <a:ext cx="6021237" cy="10768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쪽 화살표 9"/>
          <p:cNvSpPr/>
          <p:nvPr/>
        </p:nvSpPr>
        <p:spPr>
          <a:xfrm>
            <a:off x="9626507" y="2281687"/>
            <a:ext cx="534838" cy="8367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2894" y="2046335"/>
            <a:ext cx="1777687" cy="23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3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화면 구성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22" y="1580050"/>
            <a:ext cx="8446308" cy="46999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688" y="2206986"/>
            <a:ext cx="1458191" cy="10020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522" y="1580050"/>
            <a:ext cx="8446308" cy="4699980"/>
          </a:xfrm>
          <a:prstGeom prst="rect">
            <a:avLst/>
          </a:prstGeom>
        </p:spPr>
      </p:pic>
      <p:sp>
        <p:nvSpPr>
          <p:cNvPr id="11" name="위쪽 화살표 10"/>
          <p:cNvSpPr/>
          <p:nvPr/>
        </p:nvSpPr>
        <p:spPr>
          <a:xfrm>
            <a:off x="9626507" y="2281687"/>
            <a:ext cx="534838" cy="8367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55262" y="1858991"/>
            <a:ext cx="7871245" cy="56071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466491" y="2279529"/>
            <a:ext cx="9066362" cy="41406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6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소스 코드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887" y="1580050"/>
            <a:ext cx="7189578" cy="49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소스 코드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45" y="1580050"/>
            <a:ext cx="5724525" cy="46577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651" y="1580050"/>
            <a:ext cx="5581650" cy="4648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77" y="1580050"/>
            <a:ext cx="5727293" cy="4657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651" y="1580051"/>
            <a:ext cx="5581650" cy="46577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976" y="1580050"/>
            <a:ext cx="5727293" cy="4657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9749" y="2472545"/>
            <a:ext cx="8218499" cy="2746435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502325" y="2277374"/>
            <a:ext cx="1388852" cy="29416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994694" y="2182483"/>
            <a:ext cx="1414304" cy="31227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451693" y="2182483"/>
            <a:ext cx="1414304" cy="31227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976461" y="2182483"/>
            <a:ext cx="1414304" cy="31227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390765" y="2172958"/>
            <a:ext cx="1414304" cy="31227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89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/>
              <a:t>3.</a:t>
            </a:r>
            <a:r>
              <a:rPr lang="ko-KR" altLang="en-US" dirty="0" smtClean="0"/>
              <a:t>텍스트 구성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188" y="1359242"/>
            <a:ext cx="6934200" cy="519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5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5980981"/>
          </a:xfrm>
        </p:spPr>
        <p:txBody>
          <a:bodyPr>
            <a:normAutofit/>
          </a:bodyPr>
          <a:lstStyle/>
          <a:p>
            <a:r>
              <a:rPr lang="ko-KR" altLang="en-US" sz="9600" dirty="0" smtClean="0"/>
              <a:t>감사합니다</a:t>
            </a:r>
            <a:r>
              <a:rPr lang="en-US" altLang="ko-KR" sz="9600" dirty="0" smtClean="0"/>
              <a:t>.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055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61</TotalTime>
  <Words>34</Words>
  <Application>Microsoft Office PowerPoint</Application>
  <PresentationFormat>사용자 지정</PresentationFormat>
  <Paragraphs>27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슬레이트</vt:lpstr>
      <vt:lpstr>PowerPoint 프레젠테이션</vt:lpstr>
      <vt:lpstr>1. 화면 구성</vt:lpstr>
      <vt:lpstr>1. 화면 구성</vt:lpstr>
      <vt:lpstr>1. 화면 구성</vt:lpstr>
      <vt:lpstr>2. 소스 코드</vt:lpstr>
      <vt:lpstr>2. 소스 코드</vt:lpstr>
      <vt:lpstr>3.텍스트 구성</vt:lpstr>
      <vt:lpstr>감사합니다.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seungju oh</dc:creator>
  <cp:lastModifiedBy>Registered User</cp:lastModifiedBy>
  <cp:revision>13</cp:revision>
  <dcterms:created xsi:type="dcterms:W3CDTF">2016-12-05T12:13:36Z</dcterms:created>
  <dcterms:modified xsi:type="dcterms:W3CDTF">2016-12-07T03:36:32Z</dcterms:modified>
</cp:coreProperties>
</file>