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B82BB-DD10-4E46-86F3-5C9DA82C8D96}" v="1" dt="2021-12-01T18:00:02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valdo Jimenez" userId="bdba6361-25e4-4852-97f8-1b93dd507e50" providerId="ADAL" clId="{480B82BB-DD10-4E46-86F3-5C9DA82C8D96}"/>
    <pc:docChg chg="undo custSel addSld delSld modMainMaster">
      <pc:chgData name="Osvaldo Jimenez" userId="bdba6361-25e4-4852-97f8-1b93dd507e50" providerId="ADAL" clId="{480B82BB-DD10-4E46-86F3-5C9DA82C8D96}" dt="2021-12-01T18:12:21.481" v="65" actId="14100"/>
      <pc:docMkLst>
        <pc:docMk/>
      </pc:docMkLst>
      <pc:sldChg chg="new del">
        <pc:chgData name="Osvaldo Jimenez" userId="bdba6361-25e4-4852-97f8-1b93dd507e50" providerId="ADAL" clId="{480B82BB-DD10-4E46-86F3-5C9DA82C8D96}" dt="2021-12-01T18:05:12.038" v="51" actId="47"/>
        <pc:sldMkLst>
          <pc:docMk/>
          <pc:sldMk cId="795075928" sldId="256"/>
        </pc:sldMkLst>
      </pc:sldChg>
      <pc:sldChg chg="new del">
        <pc:chgData name="Osvaldo Jimenez" userId="bdba6361-25e4-4852-97f8-1b93dd507e50" providerId="ADAL" clId="{480B82BB-DD10-4E46-86F3-5C9DA82C8D96}" dt="2021-12-01T18:11:17.526" v="64" actId="47"/>
        <pc:sldMkLst>
          <pc:docMk/>
          <pc:sldMk cId="1765663974" sldId="256"/>
        </pc:sldMkLst>
      </pc:sldChg>
      <pc:sldChg chg="new del">
        <pc:chgData name="Osvaldo Jimenez" userId="bdba6361-25e4-4852-97f8-1b93dd507e50" providerId="ADAL" clId="{480B82BB-DD10-4E46-86F3-5C9DA82C8D96}" dt="2021-12-01T18:09:40.722" v="61" actId="47"/>
        <pc:sldMkLst>
          <pc:docMk/>
          <pc:sldMk cId="4139105076" sldId="256"/>
        </pc:sldMkLst>
      </pc:sldChg>
      <pc:sldMasterChg chg="modSldLayout">
        <pc:chgData name="Osvaldo Jimenez" userId="bdba6361-25e4-4852-97f8-1b93dd507e50" providerId="ADAL" clId="{480B82BB-DD10-4E46-86F3-5C9DA82C8D96}" dt="2021-12-01T18:12:21.481" v="65" actId="14100"/>
        <pc:sldMasterMkLst>
          <pc:docMk/>
          <pc:sldMasterMk cId="727833454" sldId="2147483664"/>
        </pc:sldMasterMkLst>
        <pc:sldLayoutChg chg="addSp delSp modSp mod">
          <pc:chgData name="Osvaldo Jimenez" userId="bdba6361-25e4-4852-97f8-1b93dd507e50" providerId="ADAL" clId="{480B82BB-DD10-4E46-86F3-5C9DA82C8D96}" dt="2021-12-01T18:09:12.827" v="59" actId="167"/>
          <pc:sldLayoutMkLst>
            <pc:docMk/>
            <pc:sldMasterMk cId="727833454" sldId="2147483664"/>
            <pc:sldLayoutMk cId="139273322" sldId="2147483669"/>
          </pc:sldLayoutMkLst>
          <pc:spChg chg="ord">
            <ac:chgData name="Osvaldo Jimenez" userId="bdba6361-25e4-4852-97f8-1b93dd507e50" providerId="ADAL" clId="{480B82BB-DD10-4E46-86F3-5C9DA82C8D96}" dt="2021-12-01T18:09:12.827" v="59" actId="167"/>
            <ac:spMkLst>
              <pc:docMk/>
              <pc:sldMasterMk cId="727833454" sldId="2147483664"/>
              <pc:sldLayoutMk cId="139273322" sldId="2147483669"/>
              <ac:spMk id="4" creationId="{8AE8868F-6D8F-45AE-B298-D99C0E002CE5}"/>
            </ac:spMkLst>
          </pc:spChg>
          <pc:spChg chg="add del mod">
            <ac:chgData name="Osvaldo Jimenez" userId="bdba6361-25e4-4852-97f8-1b93dd507e50" providerId="ADAL" clId="{480B82BB-DD10-4E46-86F3-5C9DA82C8D96}" dt="2021-12-01T17:59:37.560" v="5" actId="478"/>
            <ac:spMkLst>
              <pc:docMk/>
              <pc:sldMasterMk cId="727833454" sldId="2147483664"/>
              <pc:sldLayoutMk cId="139273322" sldId="2147483669"/>
              <ac:spMk id="23" creationId="{3F390C11-C6C3-47B5-B222-D64ED74CF239}"/>
            </ac:spMkLst>
          </pc:spChg>
          <pc:graphicFrameChg chg="add del mod">
            <ac:chgData name="Osvaldo Jimenez" userId="bdba6361-25e4-4852-97f8-1b93dd507e50" providerId="ADAL" clId="{480B82BB-DD10-4E46-86F3-5C9DA82C8D96}" dt="2021-12-01T17:58:59.332" v="2" actId="478"/>
            <ac:graphicFrameMkLst>
              <pc:docMk/>
              <pc:sldMasterMk cId="727833454" sldId="2147483664"/>
              <pc:sldLayoutMk cId="139273322" sldId="2147483669"/>
              <ac:graphicFrameMk id="2" creationId="{2936FC97-E38C-4400-B2CF-71BF6A752BAA}"/>
            </ac:graphicFrameMkLst>
          </pc:graphicFrameChg>
          <pc:graphicFrameChg chg="add del mod">
            <ac:chgData name="Osvaldo Jimenez" userId="bdba6361-25e4-4852-97f8-1b93dd507e50" providerId="ADAL" clId="{480B82BB-DD10-4E46-86F3-5C9DA82C8D96}" dt="2021-12-01T17:58:59.332" v="2" actId="478"/>
            <ac:graphicFrameMkLst>
              <pc:docMk/>
              <pc:sldMasterMk cId="727833454" sldId="2147483664"/>
              <pc:sldLayoutMk cId="139273322" sldId="2147483669"/>
              <ac:graphicFrameMk id="5" creationId="{E901E95B-CE88-4700-B4CF-8247C04696C4}"/>
            </ac:graphicFrameMkLst>
          </pc:graphicFrameChg>
          <pc:graphicFrameChg chg="add del mod">
            <ac:chgData name="Osvaldo Jimenez" userId="bdba6361-25e4-4852-97f8-1b93dd507e50" providerId="ADAL" clId="{480B82BB-DD10-4E46-86F3-5C9DA82C8D96}" dt="2021-12-01T17:58:59.332" v="2" actId="478"/>
            <ac:graphicFrameMkLst>
              <pc:docMk/>
              <pc:sldMasterMk cId="727833454" sldId="2147483664"/>
              <pc:sldLayoutMk cId="139273322" sldId="2147483669"/>
              <ac:graphicFrameMk id="18" creationId="{1E993634-D19E-4586-AA74-4161D462C4EB}"/>
            </ac:graphicFrameMkLst>
          </pc:graphicFrameChg>
          <pc:graphicFrameChg chg="add mod modGraphic">
            <ac:chgData name="Osvaldo Jimenez" userId="bdba6361-25e4-4852-97f8-1b93dd507e50" providerId="ADAL" clId="{480B82BB-DD10-4E46-86F3-5C9DA82C8D96}" dt="2021-12-01T18:04:24.866" v="45" actId="14100"/>
            <ac:graphicFrameMkLst>
              <pc:docMk/>
              <pc:sldMasterMk cId="727833454" sldId="2147483664"/>
              <pc:sldLayoutMk cId="139273322" sldId="2147483669"/>
              <ac:graphicFrameMk id="24" creationId="{CD401FA0-66B9-432F-B5AE-E327DE58C6DC}"/>
            </ac:graphicFrameMkLst>
          </pc:graphicFrameChg>
          <pc:graphicFrameChg chg="add mod modGraphic">
            <ac:chgData name="Osvaldo Jimenez" userId="bdba6361-25e4-4852-97f8-1b93dd507e50" providerId="ADAL" clId="{480B82BB-DD10-4E46-86F3-5C9DA82C8D96}" dt="2021-12-01T18:04:09.224" v="43" actId="14100"/>
            <ac:graphicFrameMkLst>
              <pc:docMk/>
              <pc:sldMasterMk cId="727833454" sldId="2147483664"/>
              <pc:sldLayoutMk cId="139273322" sldId="2147483669"/>
              <ac:graphicFrameMk id="25" creationId="{90A3E32D-5BDB-4ECD-A5B5-272F38A74DF7}"/>
            </ac:graphicFrameMkLst>
          </pc:graphicFrameChg>
          <pc:graphicFrameChg chg="add mod ord modGraphic">
            <ac:chgData name="Osvaldo Jimenez" userId="bdba6361-25e4-4852-97f8-1b93dd507e50" providerId="ADAL" clId="{480B82BB-DD10-4E46-86F3-5C9DA82C8D96}" dt="2021-12-01T18:08:43.165" v="57" actId="167"/>
            <ac:graphicFrameMkLst>
              <pc:docMk/>
              <pc:sldMasterMk cId="727833454" sldId="2147483664"/>
              <pc:sldLayoutMk cId="139273322" sldId="2147483669"/>
              <ac:graphicFrameMk id="27" creationId="{D2815E22-2B87-4DE9-ABEC-6CC9D23A9481}"/>
            </ac:graphicFrameMkLst>
          </pc:graphicFrameChg>
          <pc:picChg chg="add del mod">
            <ac:chgData name="Osvaldo Jimenez" userId="bdba6361-25e4-4852-97f8-1b93dd507e50" providerId="ADAL" clId="{480B82BB-DD10-4E46-86F3-5C9DA82C8D96}" dt="2021-12-01T17:58:59.332" v="2" actId="478"/>
            <ac:picMkLst>
              <pc:docMk/>
              <pc:sldMasterMk cId="727833454" sldId="2147483664"/>
              <pc:sldLayoutMk cId="139273322" sldId="2147483669"/>
              <ac:picMk id="6" creationId="{587840F2-237C-40DD-8E0C-062DCCCC28C1}"/>
            </ac:picMkLst>
          </pc:picChg>
          <pc:picChg chg="add del mod">
            <ac:chgData name="Osvaldo Jimenez" userId="bdba6361-25e4-4852-97f8-1b93dd507e50" providerId="ADAL" clId="{480B82BB-DD10-4E46-86F3-5C9DA82C8D96}" dt="2021-12-01T17:58:59.332" v="2" actId="478"/>
            <ac:picMkLst>
              <pc:docMk/>
              <pc:sldMasterMk cId="727833454" sldId="2147483664"/>
              <pc:sldLayoutMk cId="139273322" sldId="2147483669"/>
              <ac:picMk id="20" creationId="{EA40808E-E96C-48B8-A572-C715CA9BACAD}"/>
            </ac:picMkLst>
          </pc:picChg>
          <pc:picChg chg="add del mod">
            <ac:chgData name="Osvaldo Jimenez" userId="bdba6361-25e4-4852-97f8-1b93dd507e50" providerId="ADAL" clId="{480B82BB-DD10-4E46-86F3-5C9DA82C8D96}" dt="2021-12-01T17:58:59.332" v="2" actId="478"/>
            <ac:picMkLst>
              <pc:docMk/>
              <pc:sldMasterMk cId="727833454" sldId="2147483664"/>
              <pc:sldLayoutMk cId="139273322" sldId="2147483669"/>
              <ac:picMk id="22" creationId="{ABA1423F-4686-43BF-98CD-4DF120D614AC}"/>
            </ac:picMkLst>
          </pc:picChg>
          <pc:picChg chg="add mod">
            <ac:chgData name="Osvaldo Jimenez" userId="bdba6361-25e4-4852-97f8-1b93dd507e50" providerId="ADAL" clId="{480B82BB-DD10-4E46-86F3-5C9DA82C8D96}" dt="2021-12-01T18:04:48.176" v="49" actId="1076"/>
            <ac:picMkLst>
              <pc:docMk/>
              <pc:sldMasterMk cId="727833454" sldId="2147483664"/>
              <pc:sldLayoutMk cId="139273322" sldId="2147483669"/>
              <ac:picMk id="26" creationId="{44D41467-AEB2-46E8-8BA1-61D4AC155257}"/>
            </ac:picMkLst>
          </pc:picChg>
          <pc:picChg chg="add mod">
            <ac:chgData name="Osvaldo Jimenez" userId="bdba6361-25e4-4852-97f8-1b93dd507e50" providerId="ADAL" clId="{480B82BB-DD10-4E46-86F3-5C9DA82C8D96}" dt="2021-12-01T18:04:42.545" v="48" actId="1076"/>
            <ac:picMkLst>
              <pc:docMk/>
              <pc:sldMasterMk cId="727833454" sldId="2147483664"/>
              <pc:sldLayoutMk cId="139273322" sldId="2147483669"/>
              <ac:picMk id="28" creationId="{D1BCB357-608D-475F-95F9-A7A8DCA54371}"/>
            </ac:picMkLst>
          </pc:picChg>
          <pc:picChg chg="add mod">
            <ac:chgData name="Osvaldo Jimenez" userId="bdba6361-25e4-4852-97f8-1b93dd507e50" providerId="ADAL" clId="{480B82BB-DD10-4E46-86F3-5C9DA82C8D96}" dt="2021-12-01T18:04:36.764" v="47" actId="1076"/>
            <ac:picMkLst>
              <pc:docMk/>
              <pc:sldMasterMk cId="727833454" sldId="2147483664"/>
              <pc:sldLayoutMk cId="139273322" sldId="2147483669"/>
              <ac:picMk id="29" creationId="{865AF05E-893F-41AD-ABDD-B47025E9279D}"/>
            </ac:picMkLst>
          </pc:picChg>
        </pc:sldLayoutChg>
        <pc:sldLayoutChg chg="addSp modSp mod">
          <pc:chgData name="Osvaldo Jimenez" userId="bdba6361-25e4-4852-97f8-1b93dd507e50" providerId="ADAL" clId="{480B82BB-DD10-4E46-86F3-5C9DA82C8D96}" dt="2021-12-01T18:12:21.481" v="65" actId="14100"/>
          <pc:sldLayoutMkLst>
            <pc:docMk/>
            <pc:sldMasterMk cId="727833454" sldId="2147483664"/>
            <pc:sldLayoutMk cId="67071484" sldId="2147483674"/>
          </pc:sldLayoutMkLst>
          <pc:spChg chg="mod ord">
            <ac:chgData name="Osvaldo Jimenez" userId="bdba6361-25e4-4852-97f8-1b93dd507e50" providerId="ADAL" clId="{480B82BB-DD10-4E46-86F3-5C9DA82C8D96}" dt="2021-12-01T18:12:21.481" v="65" actId="14100"/>
            <ac:spMkLst>
              <pc:docMk/>
              <pc:sldMasterMk cId="727833454" sldId="2147483664"/>
              <pc:sldLayoutMk cId="67071484" sldId="2147483674"/>
              <ac:spMk id="4" creationId="{8AE8868F-6D8F-45AE-B298-D99C0E002CE5}"/>
            </ac:spMkLst>
          </pc:spChg>
          <pc:graphicFrameChg chg="add">
            <ac:chgData name="Osvaldo Jimenez" userId="bdba6361-25e4-4852-97f8-1b93dd507e50" providerId="ADAL" clId="{480B82BB-DD10-4E46-86F3-5C9DA82C8D96}" dt="2021-12-01T18:08:26.914" v="56" actId="22"/>
            <ac:graphicFrameMkLst>
              <pc:docMk/>
              <pc:sldMasterMk cId="727833454" sldId="2147483664"/>
              <pc:sldLayoutMk cId="67071484" sldId="2147483674"/>
              <ac:graphicFrameMk id="2" creationId="{891F3691-B896-4F74-B199-4132959C2332}"/>
            </ac:graphicFrameMkLst>
          </pc:graphicFrameChg>
          <pc:graphicFrameChg chg="add">
            <ac:chgData name="Osvaldo Jimenez" userId="bdba6361-25e4-4852-97f8-1b93dd507e50" providerId="ADAL" clId="{480B82BB-DD10-4E46-86F3-5C9DA82C8D96}" dt="2021-12-01T18:08:26.914" v="56" actId="22"/>
            <ac:graphicFrameMkLst>
              <pc:docMk/>
              <pc:sldMasterMk cId="727833454" sldId="2147483664"/>
              <pc:sldLayoutMk cId="67071484" sldId="2147483674"/>
              <ac:graphicFrameMk id="3" creationId="{F1D9E625-AFD3-4FBD-84FA-CE0DCA393CE2}"/>
            </ac:graphicFrameMkLst>
          </pc:graphicFrameChg>
          <pc:graphicFrameChg chg="add">
            <ac:chgData name="Osvaldo Jimenez" userId="bdba6361-25e4-4852-97f8-1b93dd507e50" providerId="ADAL" clId="{480B82BB-DD10-4E46-86F3-5C9DA82C8D96}" dt="2021-12-01T18:08:26.914" v="56" actId="22"/>
            <ac:graphicFrameMkLst>
              <pc:docMk/>
              <pc:sldMasterMk cId="727833454" sldId="2147483664"/>
              <pc:sldLayoutMk cId="67071484" sldId="2147483674"/>
              <ac:graphicFrameMk id="5" creationId="{616A5F5C-DA2D-49B5-A9CC-FE30F6D0BF2B}"/>
            </ac:graphicFrameMkLst>
          </pc:graphicFrameChg>
          <pc:picChg chg="add">
            <ac:chgData name="Osvaldo Jimenez" userId="bdba6361-25e4-4852-97f8-1b93dd507e50" providerId="ADAL" clId="{480B82BB-DD10-4E46-86F3-5C9DA82C8D96}" dt="2021-12-01T18:08:26.914" v="56" actId="22"/>
            <ac:picMkLst>
              <pc:docMk/>
              <pc:sldMasterMk cId="727833454" sldId="2147483664"/>
              <pc:sldLayoutMk cId="67071484" sldId="2147483674"/>
              <ac:picMk id="6" creationId="{16568AF9-5A19-4C08-8102-DD75F097A9DF}"/>
            </ac:picMkLst>
          </pc:picChg>
          <pc:picChg chg="add">
            <ac:chgData name="Osvaldo Jimenez" userId="bdba6361-25e4-4852-97f8-1b93dd507e50" providerId="ADAL" clId="{480B82BB-DD10-4E46-86F3-5C9DA82C8D96}" dt="2021-12-01T18:08:26.914" v="56" actId="22"/>
            <ac:picMkLst>
              <pc:docMk/>
              <pc:sldMasterMk cId="727833454" sldId="2147483664"/>
              <pc:sldLayoutMk cId="67071484" sldId="2147483674"/>
              <ac:picMk id="19" creationId="{D0062EC0-5719-463F-9C92-1C57EA86D2C4}"/>
            </ac:picMkLst>
          </pc:picChg>
          <pc:picChg chg="add">
            <ac:chgData name="Osvaldo Jimenez" userId="bdba6361-25e4-4852-97f8-1b93dd507e50" providerId="ADAL" clId="{480B82BB-DD10-4E46-86F3-5C9DA82C8D96}" dt="2021-12-01T18:08:50.620" v="58" actId="22"/>
            <ac:picMkLst>
              <pc:docMk/>
              <pc:sldMasterMk cId="727833454" sldId="2147483664"/>
              <pc:sldLayoutMk cId="67071484" sldId="2147483674"/>
              <ac:picMk id="21" creationId="{7DB55A9D-4DA0-4F8C-AD16-C9A0AB7E5739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/>
            </a:gs>
            <a:gs pos="0">
              <a:schemeClr val="accent1"/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21" name="Picture 20" descr="Birdseye view of 2 people and their computers at architecture company" title="Microsoft brand photo">
            <a:extLst>
              <a:ext uri="{FF2B5EF4-FFF2-40B4-BE49-F238E27FC236}">
                <a16:creationId xmlns:a16="http://schemas.microsoft.com/office/drawing/2014/main" id="{848A8D19-00B1-4B80-B435-BE864B915A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36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3000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79F2-B82D-435E-B6CF-E0FDD54F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5AC0-D420-45F2-8848-ACC1C4D4B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4C42D-E9B4-4CB0-A1A2-8D572C2D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CB26E5-ECEB-4173-9F87-9812723E4D09}" type="datetimeFigureOut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11/11/2022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311DC-CD25-4402-BBD5-E69736DF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C9D9-69DA-4873-B0B4-653E8AA4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9807D-05E3-4D88-B952-32BCEA5CBF1B}" type="slidenum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76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21" name="Picture 20" descr="Birdseye view of 2 people and their computers at architecture company" title="Microsoft brand photo">
            <a:extLst>
              <a:ext uri="{FF2B5EF4-FFF2-40B4-BE49-F238E27FC236}">
                <a16:creationId xmlns:a16="http://schemas.microsoft.com/office/drawing/2014/main" id="{0BC2CE8F-A41F-46F4-80D6-FBF375911C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23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526411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67076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2815E22-2B87-4DE9-ABEC-6CC9D23A94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90518215"/>
              </p:ext>
            </p:extLst>
          </p:nvPr>
        </p:nvGraphicFramePr>
        <p:xfrm>
          <a:off x="6363216" y="636771"/>
          <a:ext cx="1150721" cy="296458"/>
        </p:xfrm>
        <a:graphic>
          <a:graphicData uri="http://schemas.openxmlformats.org/drawingml/2006/table">
            <a:tbl>
              <a:tblPr firstRow="1" bandRow="1"/>
              <a:tblGrid>
                <a:gridCol w="115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58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r" defTabSz="1462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Discuss Prioritization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1111" marR="61111" marT="30555" marB="3055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 descr="Status Legend group">
            <a:extLst>
              <a:ext uri="{FF2B5EF4-FFF2-40B4-BE49-F238E27FC236}">
                <a16:creationId xmlns:a16="http://schemas.microsoft.com/office/drawing/2014/main" id="{3C773984-A3DD-47C0-A1CE-532DC394A876}"/>
              </a:ext>
            </a:extLst>
          </p:cNvPr>
          <p:cNvGrpSpPr/>
          <p:nvPr userDrawn="1"/>
        </p:nvGrpSpPr>
        <p:grpSpPr>
          <a:xfrm>
            <a:off x="7507486" y="350432"/>
            <a:ext cx="4667415" cy="588907"/>
            <a:chOff x="7159083" y="-867193"/>
            <a:chExt cx="4667415" cy="461667"/>
          </a:xfrm>
        </p:grpSpPr>
        <p:grpSp>
          <p:nvGrpSpPr>
            <p:cNvPr id="8" name="Group 7" descr="Status Legend group">
              <a:extLst>
                <a:ext uri="{FF2B5EF4-FFF2-40B4-BE49-F238E27FC236}">
                  <a16:creationId xmlns:a16="http://schemas.microsoft.com/office/drawing/2014/main" id="{BC609CE2-DFE5-4B12-9B7B-9439A9C2A9C0}"/>
                </a:ext>
              </a:extLst>
            </p:cNvPr>
            <p:cNvGrpSpPr/>
            <p:nvPr/>
          </p:nvGrpSpPr>
          <p:grpSpPr>
            <a:xfrm>
              <a:off x="7159083" y="-867193"/>
              <a:ext cx="4667415" cy="461667"/>
              <a:chOff x="7745281" y="-629023"/>
              <a:chExt cx="4560722" cy="46166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A3F136-FF8F-4E50-BA8E-C04FBE04A1A7}"/>
                  </a:ext>
                </a:extLst>
              </p:cNvPr>
              <p:cNvSpPr txBox="1"/>
              <p:nvPr/>
            </p:nvSpPr>
            <p:spPr>
              <a:xfrm>
                <a:off x="7745281" y="-629023"/>
                <a:ext cx="1141874" cy="461665"/>
              </a:xfrm>
              <a:prstGeom prst="rect">
                <a:avLst/>
              </a:prstGeom>
              <a:solidFill>
                <a:srgbClr val="FF000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BACKLOG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 plan – no date, </a:t>
                </a:r>
                <a:r>
                  <a:rPr lang="en-US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locked</a:t>
                </a:r>
                <a:endParaRPr lang="en-US" sz="1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15CB16-BD01-46D4-97F7-33853C415248}"/>
                  </a:ext>
                </a:extLst>
              </p:cNvPr>
              <p:cNvSpPr txBox="1"/>
              <p:nvPr/>
            </p:nvSpPr>
            <p:spPr>
              <a:xfrm>
                <a:off x="8888610" y="-629021"/>
                <a:ext cx="1141874" cy="461665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PLANNING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 risk – tentative 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 and date</a:t>
                </a:r>
                <a:endParaRPr lang="en-US" sz="10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55EFB4-1B60-411E-B310-2A45798D3D35}"/>
                  </a:ext>
                </a:extLst>
              </p:cNvPr>
              <p:cNvSpPr txBox="1"/>
              <p:nvPr/>
            </p:nvSpPr>
            <p:spPr>
              <a:xfrm>
                <a:off x="10020794" y="-629023"/>
                <a:ext cx="1141874" cy="461665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COMMITTED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track – committed plan and date</a:t>
                </a:r>
                <a:endParaRPr lang="en-US" sz="10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262D5C-0859-4A6A-B865-69C698625934}"/>
                  </a:ext>
                </a:extLst>
              </p:cNvPr>
              <p:cNvSpPr txBox="1"/>
              <p:nvPr/>
            </p:nvSpPr>
            <p:spPr>
              <a:xfrm>
                <a:off x="11164129" y="-629023"/>
                <a:ext cx="1141874" cy="461665"/>
              </a:xfrm>
              <a:prstGeom prst="rect">
                <a:avLst/>
              </a:prstGeom>
              <a:solidFill>
                <a:srgbClr val="00B0F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COMPLETED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Delivered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00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CC6DDF-C923-4835-A429-B1C1E4C9CDCF}"/>
                </a:ext>
              </a:extLst>
            </p:cNvPr>
            <p:cNvSpPr/>
            <p:nvPr/>
          </p:nvSpPr>
          <p:spPr bwMode="auto">
            <a:xfrm>
              <a:off x="7159083" y="-867193"/>
              <a:ext cx="46674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BA3D822-B73F-4063-9AE5-04E3485ACE3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9050" y="1006979"/>
            <a:ext cx="12172950" cy="584865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D401FA0-66B9-432F-B5AE-E327DE58C6D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9841313"/>
              </p:ext>
            </p:extLst>
          </p:nvPr>
        </p:nvGraphicFramePr>
        <p:xfrm>
          <a:off x="5225455" y="340216"/>
          <a:ext cx="1130558" cy="296459"/>
        </p:xfrm>
        <a:graphic>
          <a:graphicData uri="http://schemas.openxmlformats.org/drawingml/2006/table">
            <a:tbl>
              <a:tblPr firstRow="1" bandRow="1"/>
              <a:tblGrid>
                <a:gridCol w="1130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59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r" defTabSz="1462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Resources Required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1111" marR="61111" marT="30555" marB="3055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0A3E32D-5BDB-4ECD-A5B5-272F38A74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8508608"/>
              </p:ext>
            </p:extLst>
          </p:nvPr>
        </p:nvGraphicFramePr>
        <p:xfrm>
          <a:off x="6369153" y="344322"/>
          <a:ext cx="1138333" cy="296458"/>
        </p:xfrm>
        <a:graphic>
          <a:graphicData uri="http://schemas.openxmlformats.org/drawingml/2006/table">
            <a:tbl>
              <a:tblPr firstRow="1" bandRow="1"/>
              <a:tblGrid>
                <a:gridCol w="1138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58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r" defTabSz="1462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Needs PG Alignment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1111" marR="61111" marT="30555" marB="3055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Graphic 25" descr="Exclamation mark with solid fill">
            <a:extLst>
              <a:ext uri="{FF2B5EF4-FFF2-40B4-BE49-F238E27FC236}">
                <a16:creationId xmlns:a16="http://schemas.microsoft.com/office/drawing/2014/main" id="{44D41467-AEB2-46E8-8BA1-61D4AC155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9332" y="636391"/>
            <a:ext cx="279521" cy="296838"/>
          </a:xfrm>
          <a:prstGeom prst="rect">
            <a:avLst/>
          </a:prstGeom>
        </p:spPr>
      </p:pic>
      <p:pic>
        <p:nvPicPr>
          <p:cNvPr id="28" name="Graphic 27" descr="Repeat with solid fill">
            <a:extLst>
              <a:ext uri="{FF2B5EF4-FFF2-40B4-BE49-F238E27FC236}">
                <a16:creationId xmlns:a16="http://schemas.microsoft.com/office/drawing/2014/main" id="{D1BCB357-608D-475F-95F9-A7A8DCA543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4914" y="389904"/>
            <a:ext cx="208359" cy="208359"/>
          </a:xfrm>
          <a:prstGeom prst="rect">
            <a:avLst/>
          </a:prstGeom>
        </p:spPr>
      </p:pic>
      <p:pic>
        <p:nvPicPr>
          <p:cNvPr id="29" name="Graphic 28" descr="Follow with solid fill">
            <a:extLst>
              <a:ext uri="{FF2B5EF4-FFF2-40B4-BE49-F238E27FC236}">
                <a16:creationId xmlns:a16="http://schemas.microsoft.com/office/drawing/2014/main" id="{865AF05E-893F-41AD-ABDD-B47025E9279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8252" y="341956"/>
            <a:ext cx="304917" cy="3049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58F4A1-B86C-0327-7C90-119A9CCCBFB8}"/>
              </a:ext>
            </a:extLst>
          </p:cNvPr>
          <p:cNvSpPr/>
          <p:nvPr userDrawn="1"/>
        </p:nvSpPr>
        <p:spPr>
          <a:xfrm>
            <a:off x="865" y="487"/>
            <a:ext cx="12190271" cy="339729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lIns="91427" tIns="45713" rIns="91427" bIns="45713" rtlCol="0" anchor="ctr"/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THEME/FOCUS AREA								DSR Owner: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 Theme Owner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3095B-3FF1-3328-2633-1F5A74530407}"/>
              </a:ext>
            </a:extLst>
          </p:cNvPr>
          <p:cNvSpPr txBox="1"/>
          <p:nvPr userDrawn="1"/>
        </p:nvSpPr>
        <p:spPr>
          <a:xfrm>
            <a:off x="0" y="350432"/>
            <a:ext cx="520108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Short blurb/story behind the ask and what are the end goals for this theme</a:t>
            </a:r>
          </a:p>
        </p:txBody>
      </p:sp>
    </p:spTree>
    <p:extLst>
      <p:ext uri="{BB962C8B-B14F-4D97-AF65-F5344CB8AC3E}">
        <p14:creationId xmlns:p14="http://schemas.microsoft.com/office/powerpoint/2010/main" val="1392733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2815E22-2B87-4DE9-ABEC-6CC9D23A94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90518215"/>
              </p:ext>
            </p:extLst>
          </p:nvPr>
        </p:nvGraphicFramePr>
        <p:xfrm>
          <a:off x="6363216" y="636771"/>
          <a:ext cx="1150721" cy="296458"/>
        </p:xfrm>
        <a:graphic>
          <a:graphicData uri="http://schemas.openxmlformats.org/drawingml/2006/table">
            <a:tbl>
              <a:tblPr firstRow="1" bandRow="1"/>
              <a:tblGrid>
                <a:gridCol w="115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58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r" defTabSz="1462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Discuss Prioritization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1111" marR="61111" marT="30555" marB="3055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 descr="Status Legend group">
            <a:extLst>
              <a:ext uri="{FF2B5EF4-FFF2-40B4-BE49-F238E27FC236}">
                <a16:creationId xmlns:a16="http://schemas.microsoft.com/office/drawing/2014/main" id="{3C773984-A3DD-47C0-A1CE-532DC394A876}"/>
              </a:ext>
            </a:extLst>
          </p:cNvPr>
          <p:cNvGrpSpPr/>
          <p:nvPr userDrawn="1"/>
        </p:nvGrpSpPr>
        <p:grpSpPr>
          <a:xfrm>
            <a:off x="7507486" y="350432"/>
            <a:ext cx="4667415" cy="588907"/>
            <a:chOff x="7159083" y="-867193"/>
            <a:chExt cx="4667415" cy="461667"/>
          </a:xfrm>
        </p:grpSpPr>
        <p:grpSp>
          <p:nvGrpSpPr>
            <p:cNvPr id="8" name="Group 7" descr="Status Legend group">
              <a:extLst>
                <a:ext uri="{FF2B5EF4-FFF2-40B4-BE49-F238E27FC236}">
                  <a16:creationId xmlns:a16="http://schemas.microsoft.com/office/drawing/2014/main" id="{BC609CE2-DFE5-4B12-9B7B-9439A9C2A9C0}"/>
                </a:ext>
              </a:extLst>
            </p:cNvPr>
            <p:cNvGrpSpPr/>
            <p:nvPr/>
          </p:nvGrpSpPr>
          <p:grpSpPr>
            <a:xfrm>
              <a:off x="7159083" y="-867193"/>
              <a:ext cx="4667415" cy="461667"/>
              <a:chOff x="7745281" y="-629023"/>
              <a:chExt cx="4560722" cy="46166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A3F136-FF8F-4E50-BA8E-C04FBE04A1A7}"/>
                  </a:ext>
                </a:extLst>
              </p:cNvPr>
              <p:cNvSpPr txBox="1"/>
              <p:nvPr/>
            </p:nvSpPr>
            <p:spPr>
              <a:xfrm>
                <a:off x="7745281" y="-629023"/>
                <a:ext cx="1141874" cy="461665"/>
              </a:xfrm>
              <a:prstGeom prst="rect">
                <a:avLst/>
              </a:prstGeom>
              <a:solidFill>
                <a:srgbClr val="FF000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BACKLOG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 plan – no date, </a:t>
                </a:r>
                <a:r>
                  <a:rPr lang="en-US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locked</a:t>
                </a:r>
                <a:endParaRPr lang="en-US" sz="1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15CB16-BD01-46D4-97F7-33853C415248}"/>
                  </a:ext>
                </a:extLst>
              </p:cNvPr>
              <p:cNvSpPr txBox="1"/>
              <p:nvPr/>
            </p:nvSpPr>
            <p:spPr>
              <a:xfrm>
                <a:off x="8888610" y="-629021"/>
                <a:ext cx="1141874" cy="461665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PLANNING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 risk – tentative 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 and date</a:t>
                </a:r>
                <a:endParaRPr lang="en-US" sz="10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55EFB4-1B60-411E-B310-2A45798D3D35}"/>
                  </a:ext>
                </a:extLst>
              </p:cNvPr>
              <p:cNvSpPr txBox="1"/>
              <p:nvPr/>
            </p:nvSpPr>
            <p:spPr>
              <a:xfrm>
                <a:off x="10020794" y="-629023"/>
                <a:ext cx="1141874" cy="461665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COMMITTED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track – committed plan and date</a:t>
                </a:r>
                <a:endParaRPr lang="en-US" sz="10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262D5C-0859-4A6A-B865-69C698625934}"/>
                  </a:ext>
                </a:extLst>
              </p:cNvPr>
              <p:cNvSpPr txBox="1"/>
              <p:nvPr/>
            </p:nvSpPr>
            <p:spPr>
              <a:xfrm>
                <a:off x="11164129" y="-629023"/>
                <a:ext cx="1141874" cy="461665"/>
              </a:xfrm>
              <a:prstGeom prst="rect">
                <a:avLst/>
              </a:prstGeom>
              <a:solidFill>
                <a:srgbClr val="00B0F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COMPLETED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Delivered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00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CC6DDF-C923-4835-A429-B1C1E4C9CDCF}"/>
                </a:ext>
              </a:extLst>
            </p:cNvPr>
            <p:cNvSpPr/>
            <p:nvPr/>
          </p:nvSpPr>
          <p:spPr bwMode="auto">
            <a:xfrm>
              <a:off x="7159083" y="-867193"/>
              <a:ext cx="46674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D401FA0-66B9-432F-B5AE-E327DE58C6D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9841313"/>
              </p:ext>
            </p:extLst>
          </p:nvPr>
        </p:nvGraphicFramePr>
        <p:xfrm>
          <a:off x="5225455" y="340216"/>
          <a:ext cx="1130558" cy="296459"/>
        </p:xfrm>
        <a:graphic>
          <a:graphicData uri="http://schemas.openxmlformats.org/drawingml/2006/table">
            <a:tbl>
              <a:tblPr firstRow="1" bandRow="1"/>
              <a:tblGrid>
                <a:gridCol w="1130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59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r" defTabSz="1462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Resources Required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1111" marR="61111" marT="30555" marB="3055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0A3E32D-5BDB-4ECD-A5B5-272F38A74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8508608"/>
              </p:ext>
            </p:extLst>
          </p:nvPr>
        </p:nvGraphicFramePr>
        <p:xfrm>
          <a:off x="6369153" y="344322"/>
          <a:ext cx="1138333" cy="296458"/>
        </p:xfrm>
        <a:graphic>
          <a:graphicData uri="http://schemas.openxmlformats.org/drawingml/2006/table">
            <a:tbl>
              <a:tblPr firstRow="1" bandRow="1"/>
              <a:tblGrid>
                <a:gridCol w="1138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58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r" defTabSz="1462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Needs PG Alignment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1111" marR="61111" marT="30555" marB="3055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Graphic 25" descr="Exclamation mark with solid fill">
            <a:extLst>
              <a:ext uri="{FF2B5EF4-FFF2-40B4-BE49-F238E27FC236}">
                <a16:creationId xmlns:a16="http://schemas.microsoft.com/office/drawing/2014/main" id="{44D41467-AEB2-46E8-8BA1-61D4AC155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9332" y="636391"/>
            <a:ext cx="279521" cy="296838"/>
          </a:xfrm>
          <a:prstGeom prst="rect">
            <a:avLst/>
          </a:prstGeom>
        </p:spPr>
      </p:pic>
      <p:pic>
        <p:nvPicPr>
          <p:cNvPr id="28" name="Graphic 27" descr="Repeat with solid fill">
            <a:extLst>
              <a:ext uri="{FF2B5EF4-FFF2-40B4-BE49-F238E27FC236}">
                <a16:creationId xmlns:a16="http://schemas.microsoft.com/office/drawing/2014/main" id="{D1BCB357-608D-475F-95F9-A7A8DCA543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4914" y="389904"/>
            <a:ext cx="208359" cy="208359"/>
          </a:xfrm>
          <a:prstGeom prst="rect">
            <a:avLst/>
          </a:prstGeom>
        </p:spPr>
      </p:pic>
      <p:pic>
        <p:nvPicPr>
          <p:cNvPr id="29" name="Graphic 28" descr="Follow with solid fill">
            <a:extLst>
              <a:ext uri="{FF2B5EF4-FFF2-40B4-BE49-F238E27FC236}">
                <a16:creationId xmlns:a16="http://schemas.microsoft.com/office/drawing/2014/main" id="{865AF05E-893F-41AD-ABDD-B47025E9279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8252" y="341956"/>
            <a:ext cx="304917" cy="3049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58F4A1-B86C-0327-7C90-119A9CCCBFB8}"/>
              </a:ext>
            </a:extLst>
          </p:cNvPr>
          <p:cNvSpPr/>
          <p:nvPr userDrawn="1"/>
        </p:nvSpPr>
        <p:spPr>
          <a:xfrm>
            <a:off x="865" y="487"/>
            <a:ext cx="12190271" cy="339729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lIns="91427" tIns="45713" rIns="91427" bIns="45713" rtlCol="0" anchor="ctr"/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THEME/FOCUS AREA								DSR Owner: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 Theme Owner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3095B-3FF1-3328-2633-1F5A74530407}"/>
              </a:ext>
            </a:extLst>
          </p:cNvPr>
          <p:cNvSpPr txBox="1"/>
          <p:nvPr userDrawn="1"/>
        </p:nvSpPr>
        <p:spPr>
          <a:xfrm>
            <a:off x="0" y="350432"/>
            <a:ext cx="520108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Short blurb/story behind the ask and what are the end goals for this theme</a:t>
            </a:r>
          </a:p>
        </p:txBody>
      </p:sp>
    </p:spTree>
    <p:extLst>
      <p:ext uri="{BB962C8B-B14F-4D97-AF65-F5344CB8AC3E}">
        <p14:creationId xmlns:p14="http://schemas.microsoft.com/office/powerpoint/2010/main" val="4293392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84024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37324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2" y="1189178"/>
            <a:ext cx="11653524" cy="198913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102" indent="0">
              <a:buNone/>
              <a:defRPr/>
            </a:lvl3pPr>
            <a:lvl4pPr marL="448205" indent="0">
              <a:buNone/>
              <a:defRPr/>
            </a:lvl4pPr>
            <a:lvl5pPr marL="67230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06619" y="6232282"/>
            <a:ext cx="916142" cy="3579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80684-B6D4-4B89-A9A9-1F9D85279D31}" type="slidenum">
              <a:rPr kumimoji="0" lang="en-US" sz="1177" b="0" i="0" u="none" strike="noStrike" kern="1200" cap="none" spc="0" normalizeH="0" baseline="0" noProof="0" smtClean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77" b="0" i="0" u="none" strike="noStrike" kern="1200" cap="none" spc="0" normalizeH="0" baseline="0" noProof="0">
              <a:ln>
                <a:noFill/>
              </a:ln>
              <a:solidFill>
                <a:srgbClr val="50505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4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3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5" r:id="rId6"/>
    <p:sldLayoutId id="2147483670" r:id="rId7"/>
    <p:sldLayoutId id="2147483671" r:id="rId8"/>
    <p:sldLayoutId id="2147483672" r:id="rId9"/>
    <p:sldLayoutId id="2147483673" r:id="rId1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2018_37.potx" id="{4E465CA7-A66F-4EBC-80C0-5D767DD67344}" vid="{6828A302-8D81-402B-9705-E4C116F2EE6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Segoe UI Semilight</vt:lpstr>
      <vt:lpstr>Wingdings</vt:lpstr>
      <vt:lpstr>WHITE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Osvaldo Jimenez</dc:creator>
  <cp:lastModifiedBy>Osvaldo Jimenez</cp:lastModifiedBy>
  <cp:revision>4</cp:revision>
  <dcterms:created xsi:type="dcterms:W3CDTF">2021-07-29T18:03:38Z</dcterms:created>
  <dcterms:modified xsi:type="dcterms:W3CDTF">2022-11-11T19:13:20Z</dcterms:modified>
</cp:coreProperties>
</file>