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2" r:id="rId18"/>
    <p:sldId id="288" r:id="rId19"/>
    <p:sldId id="289" r:id="rId20"/>
    <p:sldId id="290" r:id="rId21"/>
    <p:sldId id="291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7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从按钮设计来探讨交互思维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1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置灰的好处在于，用户一眼就能看到这个功能的存在，同时又能知道这个功能暂时是不可用的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cw1\Desktop\anni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也来了，怎么知道这个按钮什么时候可点什么时候不可点？一个解决方案是在置灰的按钮中加上文案提醒，另一个是点击置灰的按钮后给出文案提示，但是前者似乎没有足够的空间进行展示了，而后者看起来不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但是好像又回到了原点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cw1\Desktop\anni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感觉走了一圈走回原地？在实际工作中经常遇到这样的情况，设计师通过本能和直觉判断某些内容的体验可能不是最佳的，但经过资料搜集、自我批判、成本评估后发现，似乎保持现状是最好的做法。</a:t>
            </a: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cw1\Desktop\anni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4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cw1\Desktop\anni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6752" y="4454478"/>
            <a:ext cx="7848872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总结：这个案例告诉我们，设计时不要总想着找茬，第一反应往往可能漏过了诸多细节，思考清楚再做行动。</a:t>
            </a:r>
          </a:p>
        </p:txBody>
      </p:sp>
    </p:spTree>
    <p:extLst>
      <p:ext uri="{BB962C8B-B14F-4D97-AF65-F5344CB8AC3E}">
        <p14:creationId xmlns:p14="http://schemas.microsoft.com/office/powerpoint/2010/main" val="13950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：对商家或商品进行投诉之后，需要用户选择投诉原因，如态度不好、价格变动、缺货等。其中，在某些特殊时间段内，如该商品本身就是秒杀商品，用户发起投诉时则不能选择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原因。</a:t>
            </a:r>
          </a:p>
        </p:txBody>
      </p:sp>
      <p:pic>
        <p:nvPicPr>
          <p:cNvPr id="4098" name="Picture 2" descr="C:\Users\lcw1\Desktop\anni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4" y="1556792"/>
            <a:ext cx="3648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现状：线上目前没有这个功能，即所有的投诉原因都是可选的，选择组件使用的是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picker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（选择器），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大概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如上图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的样式（最常见的就是选择时间啦）。</a:t>
            </a:r>
          </a:p>
        </p:txBody>
      </p:sp>
      <p:pic>
        <p:nvPicPr>
          <p:cNvPr id="4098" name="Picture 2" descr="C:\Users\lcw1\Desktop\anni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4" y="1556792"/>
            <a:ext cx="3648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9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目标：对于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这个投诉原因进行交互处理，令其在特定时间段内（商品秒杀阶段）无法选择，并给用户相关提醒。</a:t>
            </a:r>
          </a:p>
        </p:txBody>
      </p:sp>
      <p:pic>
        <p:nvPicPr>
          <p:cNvPr id="4098" name="Picture 2" descr="C:\Users\lcw1\Desktop\anni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4" y="1556792"/>
            <a:ext cx="3648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投诉页面提前进行文案披露，告诉用户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原因不可选，同时进入原因选择页时将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选项置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灰。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lcw1\Desktop\anniu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87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选择页的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按钮正常可选，选择后通过弹窗提醒用户该原因不可用，并恢复默认待选原因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C:\Users\lcw1\Desktop\anniu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2159"/>
            <a:ext cx="7815115" cy="21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仅设计原因选择页，在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选项内提供文案如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暂不可选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，并且置灰该选项。</a:t>
            </a:r>
          </a:p>
        </p:txBody>
      </p:sp>
      <p:pic>
        <p:nvPicPr>
          <p:cNvPr id="7170" name="Picture 2" descr="C:\Users\lcw1\Desktop\anniu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8718"/>
            <a:ext cx="5715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36815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常见的需求就是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67208" y="1988840"/>
            <a:ext cx="7772400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放按钮看起来是超级简单的事，无非就是设计按钮的样式、摆放按钮的位置、确定按钮的状态与反馈等。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211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详细了解需求背景之后，方案三首先被排除了。原因很简单，本身置灰就已经表示不可选了，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暂不可选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文案所表达的内容太少，既没有展示出不可选的原因，也没有告诉用户什么时候恢复该投诉选项。同时，我们得知反馈的文案会比较长，大约有十几个汉字，按钮本身的空间有限，并且直接在原因字段内拼接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暂不可选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也会有点技术成本。</a:t>
            </a:r>
          </a:p>
        </p:txBody>
      </p:sp>
      <p:pic>
        <p:nvPicPr>
          <p:cNvPr id="7170" name="Picture 2" descr="C:\Users\lcw1\Desktop\anniu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8718"/>
            <a:ext cx="5715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方案二在流程上是顺畅的，但是和案例一中提到的类似，我们一般希望用户在操作之前就能预期到交互的结果，而不是让可选的按钮点击后出现提醒再告诉用户不可选。</a:t>
            </a:r>
          </a:p>
        </p:txBody>
      </p:sp>
      <p:pic>
        <p:nvPicPr>
          <p:cNvPr id="6146" name="Picture 2" descr="C:\Users\lcw1\Desktop\anniu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2159"/>
            <a:ext cx="7815115" cy="21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考虑方案一，对于按钮置灰有一个问题需要考虑，可以看到无线端使用的是这种滚轮式的选择组件，其本身置灰能不能做是要打个问号的，事实上和开发沟通之后发现确实无法实现。最后，综合考虑下，还是采用了方案二。</a:t>
            </a:r>
          </a:p>
        </p:txBody>
      </p:sp>
      <p:pic>
        <p:nvPicPr>
          <p:cNvPr id="5122" name="Picture 2" descr="C:\Users\lcw1\Desktop\anniu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：通过案例二可以看到，设计中常常会有一个最优解，但又总会因为技术成本、其他业务原因的影响去妥协，最后得到的方案也许不是交互上最佳的，但确实整体效率最高的。这也说明了，新人不要轻易对其他产品做体验分析，因为你并没有这些真实限制，所得出的结论也是空中楼阁。</a:t>
            </a:r>
          </a:p>
        </p:txBody>
      </p:sp>
      <p:pic>
        <p:nvPicPr>
          <p:cNvPr id="4098" name="Picture 2" descr="C:\Users\lcw1\Desktop\anni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4" y="1556792"/>
            <a:ext cx="36480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：某些操作是有时效的，比如某个商品限量销售，如果还没有到付款的时间节点，付款功能是不可用的，那么付款按钮能否优化处理。</a:t>
            </a:r>
          </a:p>
        </p:txBody>
      </p:sp>
      <p:pic>
        <p:nvPicPr>
          <p:cNvPr id="8194" name="Picture 2" descr="C:\Users\lcw1\Desktop\anniu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11" y="1268760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现状：当商品不在支付时间段内，付款按钮隐藏。</a:t>
            </a:r>
          </a:p>
        </p:txBody>
      </p:sp>
      <p:pic>
        <p:nvPicPr>
          <p:cNvPr id="8194" name="Picture 2" descr="C:\Users\lcw1\Desktop\anniu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11" y="1268760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目标：不要让用户找不到付款按钮，令操作更加顺畅，可见性更强。</a:t>
            </a:r>
          </a:p>
        </p:txBody>
      </p:sp>
      <p:pic>
        <p:nvPicPr>
          <p:cNvPr id="8194" name="Picture 2" descr="C:\Users\lcw1\Desktop\anniu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11" y="1268760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和案例一一样，这也是一个设计师自发想要改善体验的过程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，能否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把这个按钮隐藏的过程优化呢？原因相信大家都能理解，把不可用的功能藏起来，总归不是最好的做法。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仔细查看线上的样式我们发现，这个案例和案例一还不太一样。最重要的一点是，付款的时间是有倒计时的，也就是说即便付款按钮本身是隐藏起来的，但其附近依然有文案提醒现在不在支付时间内，所以用户不太容易迷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:\Users\lcw1\Desktop\anniu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11" y="1268760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比较简单的解决办法就是，把支付按钮暴露出来，并且置灰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。经过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交互小组和产品小组的讨论，都一致觉得把不可用的支付按钮置灰更加合适，并且线上已有文案提醒说明，用户也更容易理解。</a:t>
            </a:r>
          </a:p>
        </p:txBody>
      </p:sp>
      <p:pic>
        <p:nvPicPr>
          <p:cNvPr id="9218" name="Picture 2" descr="C:\Users\lcw1\Desktop\anniu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338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5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这个案例最后的结论有些出乎意料，首先，因为线上所有类似业务都采用了隐藏不可支付按钮的做法，所以如果这类交易要改，其他全都要改（时间成本）；其次，这个按钮组件在早期开发过程中，并没有设计、开发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disable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状态，也就是没有置灰的样式，如果要做，需要重新设计和开发（开发成本）；最后，线上这个隐藏的样式已经存在很长时间了，用户大部分都其已经习惯，并且没有发生普遍的反馈表示认知困难（用户理解成本）。所以，结论还是保持线上的样式。</a:t>
            </a:r>
          </a:p>
        </p:txBody>
      </p:sp>
      <p:pic>
        <p:nvPicPr>
          <p:cNvPr id="9218" name="Picture 2" descr="C:\Users\lcw1\Desktop\anniu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338"/>
            <a:ext cx="3314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关于按钮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55576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你真的懂吗？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8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84887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时候设计是对的，所有人都认可，但是依然会有各种因素前来制约。尤其在较大的产品团队，业务节奏快、需求多、上线紧，这类优化体验的工作常常优先级不够高。与此同时，很多朋友可能会说一个按钮而已，加一个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disable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的样式又有何难？然而很多团队的流程规则导致业务工作是一条线，组件优化新增样式又是另一条线，想要一步把两件事都做了并没有想象中的容易。</a:t>
            </a:r>
          </a:p>
        </p:txBody>
      </p:sp>
    </p:spTree>
    <p:extLst>
      <p:ext uri="{BB962C8B-B14F-4D97-AF65-F5344CB8AC3E}">
        <p14:creationId xmlns:p14="http://schemas.microsoft.com/office/powerpoint/2010/main" val="315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764704"/>
            <a:ext cx="4163280" cy="1008112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所以关于按钮设计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83768" y="2132856"/>
            <a:ext cx="41632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没那么简单！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483768" y="3645024"/>
            <a:ext cx="41632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关于交互设计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83768" y="5013176"/>
            <a:ext cx="41632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没那么简单！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0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YOU~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3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cw1\Desktop\anni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6752" y="4454478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：某订单页面，商品订单以卡片的形式罗列，每个卡片下方有若干操作按钮，如支付、取消、投诉等。根据规则，投诉按钮必须在订单产生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天后才可使用。</a:t>
            </a:r>
          </a:p>
        </p:txBody>
      </p:sp>
    </p:spTree>
    <p:extLst>
      <p:ext uri="{BB962C8B-B14F-4D97-AF65-F5344CB8AC3E}">
        <p14:creationId xmlns:p14="http://schemas.microsoft.com/office/powerpoint/2010/main" val="14625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cw1\Desktop\anni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6752" y="4454478"/>
            <a:ext cx="784887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状：目前产品线上的设计方案是，几个按钮同时呈现可点击状态，当投诉按钮处于可用时间段内时，点击就会去往一个投诉页面填写投诉申请；当目前处于不可投诉时间段内，投诉按钮点击后弹窗提醒用户：还有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时间才可发起投诉。</a:t>
            </a:r>
          </a:p>
        </p:txBody>
      </p:sp>
    </p:spTree>
    <p:extLst>
      <p:ext uri="{BB962C8B-B14F-4D97-AF65-F5344CB8AC3E}">
        <p14:creationId xmlns:p14="http://schemas.microsoft.com/office/powerpoint/2010/main" val="13865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cw1\Desktop\anni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5715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6752" y="4454478"/>
            <a:ext cx="7848872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目标：提出这个案例时，我们希望让这个操作过程更加自然，不要让用户点击了之后才告诉用户这个功能不可用，而不要脱离用户的交互期望（如果按钮可用，交互期望就应该是实现相应的功能）。</a:t>
            </a:r>
          </a:p>
        </p:txBody>
      </p:sp>
    </p:spTree>
    <p:extLst>
      <p:ext uri="{BB962C8B-B14F-4D97-AF65-F5344CB8AC3E}">
        <p14:creationId xmlns:p14="http://schemas.microsoft.com/office/powerpoint/2010/main" val="402610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最开始考虑这个案例时，我的第一反应就是如果一个按钮当前是不可用的，就应该隐藏起来，这个场景按钮还是挺挤的，明明不能用的东西为什么要放在界面中吸引视线呢？</a:t>
            </a: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但是很明显，这个第一感觉有严重的硬伤。首先，对于一个按钮或功能，告诉用户这个东西不可用，和不告诉用户有这个功能，是完全两码事。尤其是一个存在可用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不可用两种状态的按钮，在特定时间将其隐藏的风险非常大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你不知道这个功能的被需要度多高。</a:t>
            </a: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048" y="260648"/>
            <a:ext cx="2520280" cy="1008112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752" y="4454478"/>
            <a:ext cx="7848872" cy="170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，去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查阅了一下数据和之前的设计方案。首先得出的结论是，这个按钮的点击率不低（超过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的用户，而且这个页面的总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非常高），其次，以前有尝试过把这个按钮直接在不可用时隐藏的设计，但是立刻引来了大量的客服投诉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用户找不到投诉入口在哪里了。</a:t>
            </a:r>
          </a:p>
        </p:txBody>
      </p:sp>
      <p:pic>
        <p:nvPicPr>
          <p:cNvPr id="2050" name="Picture 2" descr="C:\Users\lcw1\Desktop\anniu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53772"/>
            <a:ext cx="3324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1676</Words>
  <Application>Microsoft Office PowerPoint</Application>
  <PresentationFormat>全屏显示(4:3)</PresentationFormat>
  <Paragraphs>65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从按钮设计来探讨交互思维</vt:lpstr>
      <vt:lpstr>最常见的需求就是——放按钮！ </vt:lpstr>
      <vt:lpstr>关于按钮</vt:lpstr>
      <vt:lpstr>案例1</vt:lpstr>
      <vt:lpstr>案例1</vt:lpstr>
      <vt:lpstr>案例1</vt:lpstr>
      <vt:lpstr>设计思路1</vt:lpstr>
      <vt:lpstr>设计思路1</vt:lpstr>
      <vt:lpstr>设计思路1</vt:lpstr>
      <vt:lpstr>设计思路2</vt:lpstr>
      <vt:lpstr>设计思路2</vt:lpstr>
      <vt:lpstr>设计思路2</vt:lpstr>
      <vt:lpstr>案例1</vt:lpstr>
      <vt:lpstr>案例2</vt:lpstr>
      <vt:lpstr>案例2</vt:lpstr>
      <vt:lpstr>案例2</vt:lpstr>
      <vt:lpstr>方案1</vt:lpstr>
      <vt:lpstr>方案2</vt:lpstr>
      <vt:lpstr>方案3</vt:lpstr>
      <vt:lpstr>方案3</vt:lpstr>
      <vt:lpstr>方案2</vt:lpstr>
      <vt:lpstr>方案1</vt:lpstr>
      <vt:lpstr>案例2</vt:lpstr>
      <vt:lpstr>案例3</vt:lpstr>
      <vt:lpstr>案例3</vt:lpstr>
      <vt:lpstr>案例3</vt:lpstr>
      <vt:lpstr>设计思路</vt:lpstr>
      <vt:lpstr>设计思路</vt:lpstr>
      <vt:lpstr>设计思路</vt:lpstr>
      <vt:lpstr>总结</vt:lpstr>
      <vt:lpstr>所以关于按钮设计</vt:lpstr>
      <vt:lpstr>THANK YOU~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lcw1</dc:creator>
  <cp:lastModifiedBy>lcw1</cp:lastModifiedBy>
  <cp:revision>41</cp:revision>
  <dcterms:created xsi:type="dcterms:W3CDTF">2015-06-30T08:58:35Z</dcterms:created>
  <dcterms:modified xsi:type="dcterms:W3CDTF">2015-10-12T06:37:58Z</dcterms:modified>
</cp:coreProperties>
</file>