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73" r:id="rId1"/>
    <p:sldMasterId id="2147483776" r:id="rId2"/>
  </p:sldMasterIdLst>
  <p:notesMasterIdLst>
    <p:notesMasterId r:id="rId6"/>
  </p:notesMasterIdLst>
  <p:handoutMasterIdLst>
    <p:handoutMasterId r:id="rId7"/>
  </p:handoutMasterIdLst>
  <p:sldIdLst>
    <p:sldId id="291" r:id="rId3"/>
    <p:sldId id="614" r:id="rId4"/>
    <p:sldId id="613" r:id="rId5"/>
  </p:sldIdLst>
  <p:sldSz cx="9144000" cy="6858000" type="screen4x3"/>
  <p:notesSz cx="6797675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70C29"/>
    <a:srgbClr val="4D5153"/>
    <a:srgbClr val="B6243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9" autoAdjust="0"/>
    <p:restoredTop sz="82005" autoAdjust="0"/>
  </p:normalViewPr>
  <p:slideViewPr>
    <p:cSldViewPr showGuides="1">
      <p:cViewPr>
        <p:scale>
          <a:sx n="70" d="100"/>
          <a:sy n="70" d="100"/>
        </p:scale>
        <p:origin x="-2418" y="-558"/>
      </p:cViewPr>
      <p:guideLst>
        <p:guide orient="horz" pos="3974"/>
        <p:guide pos="521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41" d="100"/>
          <a:sy n="141" d="100"/>
        </p:scale>
        <p:origin x="-114" y="-49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35320ACC-3AE4-4658-90AC-1E1BEC95841D}" type="datetimeFigureOut">
              <a:rPr lang="de-DE"/>
              <a:pPr>
                <a:defRPr/>
              </a:pPr>
              <a:t>04.02.2015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20B18BC-BE91-4060-8486-A8D0A94FED9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+mn-ea"/>
              <a:cs typeface="Lucida Sans Unicode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1"/>
            <a:ext cx="2944086" cy="494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50443" y="1"/>
            <a:ext cx="2944085" cy="494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427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9430091"/>
            <a:ext cx="2944086" cy="494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30091"/>
            <a:ext cx="2944085" cy="494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E811A358-667D-414F-B600-E957DA09B8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charset="0"/>
            </a:endParaRPr>
          </a:p>
        </p:txBody>
      </p:sp>
      <p:sp>
        <p:nvSpPr>
          <p:cNvPr id="55300" name="Foliennummernplatzhalt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2AE64E5-C578-4AFD-8DD0-B2A9CEE3CE97}" type="slidenum">
              <a:rPr lang="de-DE" smtClean="0">
                <a:ea typeface="Lucida Sans Unicode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</a:t>
            </a:fld>
            <a:endParaRPr lang="de-DE" dirty="0" smtClean="0"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1B2EC0-BD8F-48D2-B156-80CAD4D402D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</a:t>
            </a:fld>
            <a:endParaRPr lang="en-US" dirty="0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4794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6280150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7544" y="4509120"/>
            <a:ext cx="8189065" cy="648072"/>
          </a:xfrm>
          <a:prstGeom prst="rect">
            <a:avLst/>
          </a:prstGeom>
        </p:spPr>
        <p:txBody>
          <a:bodyPr lIns="0"/>
          <a:lstStyle>
            <a:lvl1pPr algn="l">
              <a:defRPr sz="4400" b="0">
                <a:solidFill>
                  <a:srgbClr val="4D5153"/>
                </a:solidFill>
                <a:latin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67544" y="5128273"/>
            <a:ext cx="8227194" cy="576263"/>
          </a:xfrm>
          <a:prstGeom prst="rect">
            <a:avLst/>
          </a:prstGeom>
        </p:spPr>
        <p:txBody>
          <a:bodyPr lIns="0"/>
          <a:lstStyle>
            <a:lvl1pPr>
              <a:defRPr sz="3000">
                <a:solidFill>
                  <a:srgbClr val="4D5153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6427788"/>
            <a:ext cx="20875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7544" y="4509120"/>
            <a:ext cx="8189065" cy="1143000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sz="4000" b="0">
                <a:solidFill>
                  <a:srgbClr val="4D5153"/>
                </a:solidFill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67544" y="5733057"/>
            <a:ext cx="8227194" cy="576263"/>
          </a:xfrm>
          <a:prstGeom prst="rect">
            <a:avLst/>
          </a:prstGeom>
        </p:spPr>
        <p:txBody>
          <a:bodyPr lIns="0"/>
          <a:lstStyle>
            <a:lvl1pPr>
              <a:defRPr sz="2400">
                <a:solidFill>
                  <a:srgbClr val="4D5153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 noChangeAspect="1"/>
          </p:cNvSpPr>
          <p:nvPr>
            <p:ph type="title"/>
          </p:nvPr>
        </p:nvSpPr>
        <p:spPr>
          <a:xfrm>
            <a:off x="827584" y="214313"/>
            <a:ext cx="7632847" cy="714375"/>
          </a:xfrm>
          <a:prstGeom prst="rect">
            <a:avLst/>
          </a:prstGeom>
        </p:spPr>
        <p:txBody>
          <a:bodyPr lIns="0" rIns="0"/>
          <a:lstStyle>
            <a:lvl1pPr>
              <a:defRPr b="0" baseline="0">
                <a:solidFill>
                  <a:srgbClr val="4D515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 noChangeAspect="1"/>
          </p:cNvSpPr>
          <p:nvPr>
            <p:ph idx="1"/>
          </p:nvPr>
        </p:nvSpPr>
        <p:spPr>
          <a:xfrm>
            <a:off x="827584" y="869950"/>
            <a:ext cx="7632848" cy="543937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10000"/>
              </a:lnSpc>
              <a:defRPr sz="2300"/>
            </a:lvl1pPr>
            <a:lvl2pPr marL="288000">
              <a:lnSpc>
                <a:spcPct val="110000"/>
              </a:lnSpc>
              <a:buFontTx/>
              <a:buBlip>
                <a:blip r:embed="rId2"/>
              </a:buBlip>
              <a:defRPr sz="2300"/>
            </a:lvl2pPr>
            <a:lvl3pPr marL="720000">
              <a:lnSpc>
                <a:spcPct val="110000"/>
              </a:lnSpc>
              <a:buClr>
                <a:srgbClr val="4D5153"/>
              </a:buClr>
              <a:buFont typeface="Symbol" pitchFamily="18" charset="2"/>
              <a:buChar char="-"/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-2362200" y="5105400"/>
            <a:ext cx="66294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+mn-ea"/>
              <a:cs typeface="Lucida Sans Unico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7700" y="115888"/>
            <a:ext cx="69691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6450013"/>
            <a:ext cx="82661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 userDrawn="1"/>
        </p:nvSpPr>
        <p:spPr bwMode="auto">
          <a:xfrm>
            <a:off x="0" y="0"/>
            <a:ext cx="323850" cy="6858000"/>
          </a:xfrm>
          <a:prstGeom prst="rect">
            <a:avLst/>
          </a:prstGeom>
          <a:solidFill>
            <a:srgbClr val="B70C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solidFill>
                <a:srgbClr val="B70C29"/>
              </a:solidFill>
              <a:cs typeface="Lucida Sans Unico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B60C2B"/>
          </a:solidFill>
          <a:latin typeface="Calibri" pitchFamily="34" charset="0"/>
          <a:ea typeface="Lucida Sans Unicode" pitchFamily="34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B60C2B"/>
          </a:solidFill>
          <a:latin typeface="Calibri" pitchFamily="34" charset="0"/>
          <a:ea typeface="Lucida Sans Unicode" pitchFamily="34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B60C2B"/>
          </a:solidFill>
          <a:latin typeface="Calibri" pitchFamily="34" charset="0"/>
          <a:ea typeface="Lucida Sans Unicode" pitchFamily="34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B60C2B"/>
          </a:solidFill>
          <a:latin typeface="Calibri" pitchFamily="34" charset="0"/>
          <a:ea typeface="Lucida Sans Unicode" pitchFamily="34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B60C2B"/>
          </a:solidFill>
          <a:latin typeface="Calibri" pitchFamily="34" charset="0"/>
          <a:ea typeface="Lucida Sans Unicode" pitchFamily="34" charset="0"/>
          <a:cs typeface="Lucida Sans Unicode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B60C2B"/>
          </a:solidFill>
          <a:latin typeface="Arial" charset="0"/>
          <a:cs typeface="Lucida Sans Unicode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B60C2B"/>
          </a:solidFill>
          <a:latin typeface="Arial" charset="0"/>
          <a:cs typeface="Lucida Sans Unicode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B60C2B"/>
          </a:solidFill>
          <a:latin typeface="Arial" charset="0"/>
          <a:cs typeface="Lucida Sans Unicode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B60C2B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Calibri" pitchFamily="34" charset="0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Calibri" pitchFamily="34" charset="0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Calibri" pitchFamily="34" charset="0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Calibri" pitchFamily="34" charset="0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200">
          <a:solidFill>
            <a:srgbClr val="000000"/>
          </a:solidFill>
          <a:latin typeface="Calibri" pitchFamily="34" charset="0"/>
          <a:ea typeface="Lucida Sans Unicode" pitchFamily="34" charset="0"/>
          <a:cs typeface="+mn-cs"/>
        </a:defRPr>
      </a:lvl5pPr>
      <a:lvl6pPr marL="2514600" indent="-228600" algn="l" defTabSz="449263" rtl="0" fontAlgn="base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9"/>
          <p:cNvSpPr>
            <a:spLocks noGrp="1"/>
          </p:cNvSpPr>
          <p:nvPr>
            <p:ph type="title"/>
          </p:nvPr>
        </p:nvSpPr>
        <p:spPr bwMode="auto">
          <a:xfrm>
            <a:off x="395536" y="4365104"/>
            <a:ext cx="8188325" cy="793304"/>
          </a:xfrm>
          <a:noFill/>
          <a:ln>
            <a:miter lim="800000"/>
            <a:headEnd/>
            <a:tailEnd/>
          </a:ln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 sz="3600" b="1" u="sng" dirty="0" smtClean="0"/>
          </a:p>
        </p:txBody>
      </p:sp>
      <p:sp>
        <p:nvSpPr>
          <p:cNvPr id="8195" name="Textfeld 12"/>
          <p:cNvSpPr txBox="1">
            <a:spLocks noChangeArrowheads="1"/>
          </p:cNvSpPr>
          <p:nvPr/>
        </p:nvSpPr>
        <p:spPr bwMode="auto">
          <a:xfrm>
            <a:off x="8101013" y="4076700"/>
            <a:ext cx="936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800" dirty="0"/>
              <a:t>2011_0921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81000" y="6213475"/>
            <a:ext cx="4838700" cy="55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sz="2000" dirty="0">
                <a:solidFill>
                  <a:srgbClr val="4D5153"/>
                </a:solidFill>
                <a:latin typeface="Calibri" pitchFamily="34" charset="0"/>
                <a:ea typeface="+mn-ea"/>
                <a:cs typeface="Lucida Sans Unicode" charset="0"/>
              </a:rPr>
              <a:t>Eco-friendly  •  Innovative  •  Reliable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5175"/>
            <a:ext cx="9144000" cy="608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8" y="6427788"/>
            <a:ext cx="20875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itel 14"/>
          <p:cNvSpPr>
            <a:spLocks noGrp="1"/>
          </p:cNvSpPr>
          <p:nvPr>
            <p:ph type="title"/>
          </p:nvPr>
        </p:nvSpPr>
        <p:spPr bwMode="auto">
          <a:xfrm>
            <a:off x="468313" y="4508500"/>
            <a:ext cx="8188325" cy="1143000"/>
          </a:xfrm>
          <a:noFill/>
          <a:ln>
            <a:miter lim="800000"/>
            <a:headEnd/>
            <a:tailEnd/>
          </a:ln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BELECTRIC – The better electric.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68313" y="5300663"/>
            <a:ext cx="8226425" cy="1223962"/>
          </a:xfrm>
          <a:noFill/>
          <a:ln>
            <a:miter lim="800000"/>
            <a:headEnd/>
            <a:tailEnd/>
          </a:ln>
        </p:spPr>
        <p:txBody>
          <a:bodyPr vert="horz" wrap="square" tIns="45720" rIns="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de-DE" sz="2000" dirty="0" smtClean="0"/>
              <a:t>Headquarters Germany: </a:t>
            </a:r>
          </a:p>
          <a:p>
            <a:pPr marL="0" indent="0">
              <a:spcBef>
                <a:spcPct val="0"/>
              </a:spcBef>
            </a:pPr>
            <a:r>
              <a:rPr lang="de-DE" sz="2000" dirty="0" smtClean="0"/>
              <a:t>BELECTRIC Solarkraftwerke GmbH, Wadenbrunner Str. 10, 97509 Kolitzheim, </a:t>
            </a:r>
            <a:br>
              <a:rPr lang="de-DE" sz="2000" dirty="0" smtClean="0"/>
            </a:br>
            <a:r>
              <a:rPr lang="de-DE" sz="2000" dirty="0" smtClean="0"/>
              <a:t>Phone: +49 9385 9804 – 0, Email: info@belectric.com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arissa-Design">
  <a:themeElements>
    <a:clrScheme name="BELECTRIC">
      <a:dk1>
        <a:srgbClr val="000000"/>
      </a:dk1>
      <a:lt1>
        <a:srgbClr val="FFFFFF"/>
      </a:lt1>
      <a:dk2>
        <a:srgbClr val="4D5153"/>
      </a:dk2>
      <a:lt2>
        <a:srgbClr val="4D5153"/>
      </a:lt2>
      <a:accent1>
        <a:srgbClr val="B70C29"/>
      </a:accent1>
      <a:accent2>
        <a:srgbClr val="933133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B70C29"/>
      </a:hlink>
      <a:folHlink>
        <a:srgbClr val="B70C29"/>
      </a:folHlink>
    </a:clrScheme>
    <a:fontScheme name="Larissa-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  <a:txDef>
      <a:spPr bwMode="auto">
        <a:noFill/>
        <a:ln w="9525">
          <a:noFill/>
          <a:round/>
          <a:headEnd/>
          <a:tailEnd/>
        </a:ln>
      </a:spPr>
      <a:bodyPr lIns="0" tIns="0" rIns="0" bIns="0"/>
      <a:lstStyle>
        <a:defPPr indent="-342900">
          <a:lnSpc>
            <a:spcPct val="140000"/>
          </a:lnSpc>
          <a:buClr>
            <a:srgbClr val="000000"/>
          </a:buClr>
          <a:buSzPct val="100000"/>
          <a:buFont typeface="Times New Roman" pitchFamily="18" charset="0"/>
          <a:buNone/>
          <a:defRPr sz="1100" kern="0" dirty="0" err="1">
            <a:solidFill>
              <a:srgbClr val="4D5153"/>
            </a:solidFill>
            <a:latin typeface="Calibri" pitchFamily="34" charset="0"/>
            <a:cs typeface="+mn-cs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7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2_Larissa-Design</vt:lpstr>
      <vt:lpstr>3_Larissa-Design</vt:lpstr>
      <vt:lpstr>Folie 1</vt:lpstr>
      <vt:lpstr>Folie 2</vt:lpstr>
      <vt:lpstr>BELECTRIC – The better electric.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2011-09-21T13:10:54Z</dcterms:created>
  <dcterms:modified xsi:type="dcterms:W3CDTF">2015-02-04T18:01:26Z</dcterms:modified>
</cp:coreProperties>
</file>