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docker.com/engine/reference/builder/#volume" TargetMode="External"/><Relationship Id="rId10" Type="http://schemas.openxmlformats.org/officeDocument/2006/relationships/hyperlink" Target="https://docs.docker.com/engine/reference/builder/#entrypoint" TargetMode="External"/><Relationship Id="rId12" Type="http://schemas.openxmlformats.org/officeDocument/2006/relationships/hyperlink" Target="https://docs.docker.com/engine/reference/builder/#workdi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docker.com/engine/reference/builder/#from" TargetMode="External"/><Relationship Id="rId4" Type="http://schemas.openxmlformats.org/officeDocument/2006/relationships/hyperlink" Target="https://docs.docker.com/engine/reference/builder/#run" TargetMode="External"/><Relationship Id="rId9" Type="http://schemas.openxmlformats.org/officeDocument/2006/relationships/hyperlink" Target="https://docs.docker.com/engine/reference/builder/#copy" TargetMode="External"/><Relationship Id="rId5" Type="http://schemas.openxmlformats.org/officeDocument/2006/relationships/hyperlink" Target="https://docs.docker.com/engine/reference/builder/#cmd" TargetMode="External"/><Relationship Id="rId6" Type="http://schemas.openxmlformats.org/officeDocument/2006/relationships/hyperlink" Target="https://docs.docker.com/engine/reference/builder/#expose" TargetMode="External"/><Relationship Id="rId7" Type="http://schemas.openxmlformats.org/officeDocument/2006/relationships/hyperlink" Target="https://docs.docker.com/engine/reference/builder/#env" TargetMode="External"/><Relationship Id="rId8" Type="http://schemas.openxmlformats.org/officeDocument/2006/relationships/hyperlink" Target="https://docs.docker.com/engine/reference/builder/#ad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oskar-flores/docker-k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b.docker.com/explore/+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docker.com/engine/reference/commandline/attach" TargetMode="External"/><Relationship Id="rId10" Type="http://schemas.openxmlformats.org/officeDocument/2006/relationships/hyperlink" Target="https://docs.docker.com/engine/reference/commandline/kill" TargetMode="External"/><Relationship Id="rId13" Type="http://schemas.openxmlformats.org/officeDocument/2006/relationships/hyperlink" Target="https://docs.docker.com/engine/reference/commandline/logs" TargetMode="External"/><Relationship Id="rId12" Type="http://schemas.openxmlformats.org/officeDocument/2006/relationships/hyperlink" Target="https://docs.docker.com/engine/reference/commandline/p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docker.com/engine/reference/commandline/pull" TargetMode="External"/><Relationship Id="rId4" Type="http://schemas.openxmlformats.org/officeDocument/2006/relationships/hyperlink" Target="https://docs.docker.com/engine/reference/commandline/run" TargetMode="External"/><Relationship Id="rId9" Type="http://schemas.openxmlformats.org/officeDocument/2006/relationships/hyperlink" Target="https://docs.docker.com/engine/reference/commandline/pause/" TargetMode="External"/><Relationship Id="rId15" Type="http://schemas.openxmlformats.org/officeDocument/2006/relationships/hyperlink" Target="https://docs.docker.com/engine/reference/commandline/images" TargetMode="External"/><Relationship Id="rId14" Type="http://schemas.openxmlformats.org/officeDocument/2006/relationships/hyperlink" Target="https://docs.docker.com/engine/reference/commandline/exec" TargetMode="External"/><Relationship Id="rId17" Type="http://schemas.openxmlformats.org/officeDocument/2006/relationships/hyperlink" Target="https://docs.docker.com/engine/reference/commandline/rmi" TargetMode="External"/><Relationship Id="rId16" Type="http://schemas.openxmlformats.org/officeDocument/2006/relationships/hyperlink" Target="https://docs.docker.com/engine/reference/commandline/build" TargetMode="External"/><Relationship Id="rId5" Type="http://schemas.openxmlformats.org/officeDocument/2006/relationships/hyperlink" Target="https://docs.docker.com/engine/reference/commandline/rm" TargetMode="External"/><Relationship Id="rId6" Type="http://schemas.openxmlformats.org/officeDocument/2006/relationships/hyperlink" Target="https://docs.docker.com/engine/reference/commandline/start" TargetMode="External"/><Relationship Id="rId7" Type="http://schemas.openxmlformats.org/officeDocument/2006/relationships/hyperlink" Target="https://docs.docker.com/engine/reference/commandline/stop" TargetMode="External"/><Relationship Id="rId8" Type="http://schemas.openxmlformats.org/officeDocument/2006/relationships/hyperlink" Target="https://docs.docker.com/engine/reference/commandline/re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Docker 101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Contenedores para dummies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Docker run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Lista de </a:t>
            </a:r>
            <a:r>
              <a:rPr lang="es"/>
              <a:t>parámetros</a:t>
            </a:r>
            <a:r>
              <a:rPr lang="es"/>
              <a:t> </a:t>
            </a:r>
            <a:r>
              <a:rPr lang="es"/>
              <a:t>útiles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-d : el contenedor corre en segundo plano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-p: exporta los puertos en el contenedor accesibles hacia fuera -p host:container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-v : hace accesible los volumenes -v host/directory:/container/directory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Docker exec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14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s"/>
              <a:t>Ejecuta un comando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ùtil para conectarnos y ver que hay dentro</a:t>
            </a:r>
          </a:p>
          <a:p>
            <a:pPr indent="-228600" lvl="0" marL="457200">
              <a:spcBef>
                <a:spcPts val="0"/>
              </a:spcBef>
            </a:pPr>
            <a:r>
              <a:rPr b="1" lang="es"/>
              <a:t>docker exec -ti id /bin/bash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Playtime!!!!!!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Playtime!!!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Kata: instalar una imagen de centos</a:t>
            </a: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Kata: Listar todos las imágenes</a:t>
            </a: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Kata: eliminar un contenedor</a:t>
            </a:r>
            <a:r>
              <a:rPr lang="es" sz="1000">
                <a:solidFill>
                  <a:srgbClr val="A71D5D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Kata: eliminar una imagen</a:t>
            </a: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Kata: instalar una imagen de ubuntu, crear un contenedor, y entrado en la consola</a:t>
            </a: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ejecutar ip addr para saber la ip de la máquina de docker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Creado </a:t>
            </a:r>
            <a:r>
              <a:rPr lang="es"/>
              <a:t>imágenes</a:t>
            </a:r>
            <a:r>
              <a:rPr lang="es"/>
              <a:t> con Dockerfile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Dockerfile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Un fichero de texto que define una imagen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Una lista de comandos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se “compila” con docker build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parecido a un vagrantfile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Comandos</a:t>
            </a:r>
            <a:r>
              <a:rPr lang="es"/>
              <a:t> de </a:t>
            </a:r>
            <a:r>
              <a:rPr lang="es"/>
              <a:t>dockerfile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252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 u="sng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FROM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Asigna la imagen base de la que crear el fichero.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RUN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ejecuta comandos y CREA UNA CAPA NUEVA con cada ejecución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CMD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comando por default al ejecutar un contenedor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EXPOSE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expone los puertos, pero solo para la RED INTERNA (--p en run para acceder a ellos)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ENV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pone una variable de entorno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ADD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copia ficheros, y los descomprime: MEJOR USAR COPY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COPY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copia ficheros al contenedor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ENTRYPOINT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configura un contenedor como un ejecutable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VOLUME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crea un volumen para poder ser montado externamente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es" sz="1200">
                <a:solidFill>
                  <a:srgbClr val="4078C0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WORKDIR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crea el directorio de trabajo, todos los comandos se ejecutaran con ese dir como base.</a:t>
            </a:r>
          </a:p>
          <a:p>
            <a:pPr lvl="0" rtl="0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Kata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Vamos a pasarlo bien: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Clonar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https://github.com/oskar-flores/docker-kata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y seguid las instrucciones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Que es docker?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Que es docker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93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s"/>
              <a:t>*No* es una máquina virtual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Entorno v</a:t>
            </a:r>
            <a:r>
              <a:rPr lang="es"/>
              <a:t>irtualización ligera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Permite empaquetar aplicaciones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Multiplataforma 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Comparte recursos con el host (kernel)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 que se compone docker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Composici</a:t>
            </a:r>
            <a:r>
              <a:rPr lang="es"/>
              <a:t>ón de docker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Doc</a:t>
            </a:r>
            <a:r>
              <a:rPr lang="es"/>
              <a:t>ker engine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Docker cli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En mac y windows boot2docker (invisible para el usuario)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Docker GUI : Kinematik (sorry no GUI here :-()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Imágenes</a:t>
            </a:r>
            <a:r>
              <a:rPr lang="es"/>
              <a:t> y contenedores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/>
              <a:t>Imágenes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/>
              <a:t>Unidad básica de 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/>
              <a:t>Es un fichero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/>
              <a:t>Inmutable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/>
              <a:t>Campos: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IMAGE ID : Identificador unico de la imagen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VIRTUAL SIZE: tamaño aprox, puede cambiar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REPOSITORY : donde se ha descargado la imagn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TAG : etiqueta de la imagen, suele ser la version.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tag: latest: NO ES LA ÚLTIMA VERSIÓN!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480300" y="1152475"/>
            <a:ext cx="435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/>
              <a:t>Contenedores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/>
              <a:t>instancias de las imágenes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/>
              <a:t>puede modificarse su contenido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/>
              <a:t>el comando parea mostrarlos es docker 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 u="sng"/>
              <a:t>Campos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CONTAINER ID : identificador del contenedor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IMAGE : imagen de la que procede                   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COMMAND : último comando ejecutado al arrancar el contenedor              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CREATED : fecha de creacion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STATUS: esta rulando?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PORTS  puertos expuestos</a:t>
            </a:r>
          </a:p>
          <a:p>
            <a:pPr indent="-279400" lvl="1" marL="914400" rtl="0">
              <a:spcBef>
                <a:spcPts val="0"/>
              </a:spcBef>
              <a:buSzPct val="100000"/>
            </a:pPr>
            <a:r>
              <a:rPr lang="es" sz="800"/>
              <a:t>NAMES: nombre de las instancias.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Docker hub y Cliente docker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Docker hub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14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Repositorio online de imágenes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https://hub.docker.com/explore/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Imágenes públicas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Comandos de Docker cli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s"/>
              <a:t>Operaciones con contenedores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docker pull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descarga una imagen de un repo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docker run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crea e inicia un contenedor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docker rm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elimina un 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contenedor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docker start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inicia un contenedor</a:t>
            </a:r>
          </a:p>
          <a:p>
            <a:pPr indent="-304800" lvl="0" marL="457200" rtl="0"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docker stop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 un contenedor</a:t>
            </a:r>
          </a:p>
          <a:p>
            <a:pPr indent="-304800" lvl="0" marL="457200" rtl="0"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docker restart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start y stop a la vez</a:t>
            </a:r>
          </a:p>
          <a:p>
            <a:pPr indent="-304800" lvl="0" marL="457200" rtl="0"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docker pause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pausa un contenedor estado freeze</a:t>
            </a:r>
          </a:p>
          <a:p>
            <a:pPr indent="-304800" lvl="0" marL="457200" rtl="0"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docker kill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sends a SIGKILL to a running container.</a:t>
            </a:r>
          </a:p>
          <a:p>
            <a:pPr indent="-304800" lvl="0" marL="457200" rtl="0"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docker attach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 conecta a un contenedor runeado</a:t>
            </a:r>
          </a:p>
          <a:p>
            <a:pPr indent="-304800" lvl="0" marL="45720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12"/>
              </a:rPr>
              <a:t>docker ps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muestra contenedores running (-a todos)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13"/>
              </a:rPr>
              <a:t>docker logs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muestra el stdout del container</a:t>
            </a:r>
          </a:p>
          <a:p>
            <a:pPr indent="-304800" lvl="0" marL="45720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14"/>
              </a:rPr>
              <a:t>docker exec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ejecuta un comando en un container</a:t>
            </a:r>
          </a:p>
          <a:p>
            <a:pPr lvl="0" rtl="0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Operaciones con imágenes</a:t>
            </a:r>
          </a:p>
          <a:p>
            <a:pPr indent="-304800" lvl="0" marL="45720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15"/>
              </a:rPr>
              <a:t>docker images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muestra todas las imágenes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16"/>
              </a:rPr>
              <a:t>docker build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crea una imagen de un dockerfile </a:t>
            </a:r>
          </a:p>
          <a:p>
            <a:pPr indent="-304800" lvl="0" marL="457200" rtl="0"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SzPct val="120000"/>
              <a:buFont typeface="Arial"/>
            </a:pPr>
            <a:r>
              <a:rPr lang="es" sz="1000" u="sng">
                <a:solidFill>
                  <a:srgbClr val="4078C0"/>
                </a:solidFill>
                <a:latin typeface="Verdana"/>
                <a:ea typeface="Verdana"/>
                <a:cs typeface="Verdana"/>
                <a:sym typeface="Verdana"/>
                <a:hlinkClick r:id="rId17"/>
              </a:rPr>
              <a:t>docker rmi</a:t>
            </a:r>
            <a:r>
              <a:rPr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borra las imágenes</a:t>
            </a:r>
          </a:p>
          <a:p>
            <a:pPr lvl="0" rtl="0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