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db23a3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db23a3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db23a3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db23a3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5db23a3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5db23a3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db23a3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5db23a3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e2c1fb8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e2c1fb8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5db23a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5db23a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5db23a3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5db23a3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5db23a3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5db23a3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db23a3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db23a3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5db23a3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5db23a3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1231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portafolio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002-Analizar el problema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conceptuales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Diagramas UML: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Estructurales.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Clases de dominio.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Paquetes.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Componentes.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 comportamiento.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Secuencia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Actividades.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Máquina de estado.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Despliegue.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Diagrama de despliegue.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conceptuales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Diagrama de datos (para BD Relacionales)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Diagrama E/R.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Diagrama físico.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Diccionario de datos.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del problema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Top Down.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Bottom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de diagramación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Comerciales con capa gratis: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Miro.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Lucid Chart.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Mural.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Gratis en Web: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Draw.io.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Excalidraw.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Paint 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Establecer reglas de juego.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documentamos.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Análisis y diseño del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juego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organizamos el equipo?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Kanban.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Usar alguna aplicación como Trello.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Jira ¿Confluence?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documentamos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Wiki (Crear una wiki en algún host).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Aplicación como Notion.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Documentos word compartidos.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Github permite hacer wiki.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Google sites, puedo crear un sitio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codificamos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Estándares de codificación.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Herramientas de lintin o análisis estático. (Eslint…)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Herramientas que nos ayuden a la calidad del código.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Detección de Code smells.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Detección de brechas de seguridad.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Documentar implica dejar constancia del conocimiento adquirido para compartirlo con la comunidad.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Analizar el problema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Traducir lo que quiere el cliente a un lenguaje más técnico.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Obtener requisitos.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Funcionales.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No funcionales.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se organizan los requisitos?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Narrativa informal.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Casos de uso.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Historias de usuario.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para análisis y diseño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conceptuales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Lluvia de ideas.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Lista de stickers con ideas.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Mapa mental.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