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Proxima Nova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bold.fntdata"/><Relationship Id="rId25" Type="http://schemas.openxmlformats.org/officeDocument/2006/relationships/font" Target="fonts/ProximaNova-regular.fntdata"/><Relationship Id="rId28" Type="http://schemas.openxmlformats.org/officeDocument/2006/relationships/font" Target="fonts/ProximaNova-boldItalic.fntdata"/><Relationship Id="rId27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15db23a30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15db23a30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18af55093e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18af55093e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18af55093e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18af55093e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18af55093e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18af55093e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8af55093e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18af55093e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5db23a30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15db23a30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18af55093e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18af55093e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18af55093e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18af55093e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18b6e4e6b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18b6e4e6b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0e2c1fb88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0e2c1fb88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121459b435_0_1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121459b435_0_1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0e2c1fb8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0e2c1fb8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18af55093e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18af55093e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18af55093e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18af55093e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18af55093e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18af55093e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18af55093e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18af55093e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15db23a30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15db23a30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15db23a30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15db23a30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302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Proxima Nova"/>
              <a:buChar char="○"/>
              <a:defRPr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302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Proxima Nova"/>
              <a:buChar char="■"/>
              <a:defRPr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532975"/>
            <a:ext cx="8123100" cy="231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Aprendamos portafolio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003-Fase 1 Planificación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OR Dev - Oskar Raúl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700"/>
              <a:t>Tablero Kanban idea actual para gestión de proyectos</a:t>
            </a:r>
            <a:endParaRPr sz="2700"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5749" y="1170125"/>
            <a:ext cx="6246451" cy="3272888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2"/>
          <p:cNvSpPr txBox="1"/>
          <p:nvPr/>
        </p:nvSpPr>
        <p:spPr>
          <a:xfrm>
            <a:off x="7734000" y="4670625"/>
            <a:ext cx="141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/>
              <a:t>Fuente: Wikipedia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Kanban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Kanban es una forma de ayudar a los equipos a encontrar un equilibrio entre el trabajo que necesitan hacer y la disponibilidad de cada miembro del equipo.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Se basa en una filosofía centrada en la mejora continua, donde las tareas se “extraen” de una lista de acciones pendientes en un flujo de trabajo constante.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Principios de Kanban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Empieza con lo que haces ahora.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Buscar e implementar cambios progresivos.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Respeta los procesos, los roles y las responsabilidades actuales.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Impulsa el liderazgo en todos los niveles.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4"/>
          <p:cNvSpPr txBox="1"/>
          <p:nvPr/>
        </p:nvSpPr>
        <p:spPr>
          <a:xfrm>
            <a:off x="7734000" y="4670625"/>
            <a:ext cx="141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/>
              <a:t>Fuente: Asana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Las 6 prácticas de la metodología Kanban</a:t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Visualizar el trabajo.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Limitar el trabajo en curso.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Gestionar el flujo de trabajo.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 Implementar políticas de procesos explícitas.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Implementar ciclos de comentarios.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Mejorar colaborando y evolucionar experimentando.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5"/>
          <p:cNvSpPr txBox="1"/>
          <p:nvPr/>
        </p:nvSpPr>
        <p:spPr>
          <a:xfrm>
            <a:off x="7734000" y="4670625"/>
            <a:ext cx="141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/>
              <a:t>Fuente: Asana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Implementación Kanban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Empieza con un tablero en blanco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Crea columnas para representar el trabaj</a:t>
            </a:r>
            <a:r>
              <a:rPr lang="es-419"/>
              <a:t>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Agrega tareas para representar el trabajo</a:t>
            </a:r>
            <a:r>
              <a:rPr lang="es-419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 </a:t>
            </a:r>
            <a:r>
              <a:rPr lang="es-419"/>
              <a:t>Haz que el trabajo avance por las etapas</a:t>
            </a:r>
            <a:r>
              <a:rPr lang="es-419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Crea nuevos tableros Kanban si es necesario</a:t>
            </a:r>
            <a:r>
              <a:rPr lang="es-419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6"/>
          <p:cNvSpPr txBox="1"/>
          <p:nvPr/>
        </p:nvSpPr>
        <p:spPr>
          <a:xfrm>
            <a:off x="7734000" y="4670625"/>
            <a:ext cx="141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/>
              <a:t>Fuente: Asana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Creación de tablero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Trello</a:t>
            </a:r>
            <a:endParaRPr/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Creación del tablero en Trello.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Por capa free máximo 9 participantes + 1 el propietario.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Interesados me envían sus cuentas de trello.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Creación de “post its” con las tareas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Trello - Creación de tablero y tarjetas</a:t>
            </a:r>
            <a:endParaRPr/>
          </a:p>
        </p:txBody>
      </p:sp>
      <p:sp>
        <p:nvSpPr>
          <p:cNvPr id="164" name="Google Shape;16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Dinámica 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-419"/>
              <a:t>Creación cuenta gratis trello.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-419"/>
              <a:t>Creación del primer tablero.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-419"/>
              <a:t>Creación de tarjetas en una columna del tablero.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Gracias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Lo que tenemos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Lluvia de ideas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975" y="809425"/>
            <a:ext cx="8280023" cy="433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Fase 1 - Requerimientos funcionales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2"/>
                </a:solidFill>
              </a:rPr>
              <a:t>Aplicación</a:t>
            </a:r>
            <a:endParaRPr b="1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Registro de usuario e ingreso a la plataforma.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Formulario de registro.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El registro de la persona queda pendiente por aprobación.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2"/>
                </a:solidFill>
              </a:rPr>
              <a:t>Backoffice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Lista de usuarios (con paginación? + buscador por nombre o email?)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Aprobar o denegar el registro de usuario.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Simular el envío de correo o mensaje al usuario de su aprobación o </a:t>
            </a:r>
            <a:r>
              <a:rPr lang="es-419"/>
              <a:t>denegación</a:t>
            </a:r>
            <a:r>
              <a:rPr lang="es-419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Fase 1 - Requerimientos no funcionales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9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Vamos a usar un framework MVC.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Sistema monolítico.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Debe funcionar con BDs relacionales: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sqlite (ambiente de pruebas locales)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mySQL 9.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 PostgreSQL 15.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Lenguaje Python 3.x.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Framework DJango.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HTML y CSS vainilla(?) + SaaS (Framework (elegir Bootstrap o Tailwind) o hacer CSS vainilla y aprender a maquetar Grid o Flexgrid)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Diseño adaptativo a pantallas móviles.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Idealmente usar Figma para los mocks (al menos algo como draw.io)</a:t>
            </a:r>
            <a:br>
              <a:rPr lang="es-419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Fase 1 - Actividades de preparación del ambiente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Creación repo git.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Definición de herramientas.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Creación del proyecto para diseño Web.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Configuración del IDE.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Definición de buenas prácticas, instalación de los linters.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Creación del proyecto en blanco.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Definición inicial de la BD.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Desarrollo de HTML + CSS de los templates “</a:t>
            </a:r>
            <a:r>
              <a:rPr lang="es-419"/>
              <a:t>dummy</a:t>
            </a:r>
            <a:r>
              <a:rPr lang="es-419"/>
              <a:t>”.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Fase 1 - Actividades de “house keeping”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Creación del tablero.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División de equipos.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Definir formato de tarjetas e historias.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Definir esquema de versionamiento.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Kanban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Idea inicial de kanban</a:t>
            </a: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7706170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1"/>
          <p:cNvSpPr txBox="1"/>
          <p:nvPr/>
        </p:nvSpPr>
        <p:spPr>
          <a:xfrm>
            <a:off x="4085700" y="87725"/>
            <a:ext cx="4746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 sistema Kanban </a:t>
            </a:r>
            <a:r>
              <a:rPr b="1" lang="es-419"/>
              <a:t>se crea en Toyota en la década de los 50, como un plan de mejora necesario en la producción de automóviles</a:t>
            </a:r>
            <a:r>
              <a:rPr lang="es-419"/>
              <a:t>. En su creación se utilizaban tarjetas para señalizar los procesos y las materias primas. De ahí el nombre de “kanban”, que en japonés significa “registro visual” o “tarjeta”.</a:t>
            </a:r>
            <a:endParaRPr sz="1700"/>
          </a:p>
        </p:txBody>
      </p:sp>
      <p:sp>
        <p:nvSpPr>
          <p:cNvPr id="108" name="Google Shape;108;p21"/>
          <p:cNvSpPr txBox="1"/>
          <p:nvPr/>
        </p:nvSpPr>
        <p:spPr>
          <a:xfrm>
            <a:off x="7734000" y="4670625"/>
            <a:ext cx="141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/>
              <a:t>Fuente: Wikipedia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