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312C39-1FB4-48FB-B8C1-2684FA46F210}">
  <a:tblStyle styleId="{6F312C39-1FB4-48FB-B8C1-2684FA46F21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EED8312-7E6B-432D-86AF-BCCC05F9BC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3937ff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3937ff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3937ff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3937ff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a2f681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a2f681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a2f68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a2f68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3937ff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3937ff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53937ff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53937ff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3937ff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3937ff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58b030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58b030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937ff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937ff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58b03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58b03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937ff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937ff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art.com/en/unicode/plane/U+0000" TargetMode="External"/><Relationship Id="rId4" Type="http://schemas.openxmlformats.org/officeDocument/2006/relationships/hyperlink" Target="https://magictool.ai/tool/character-ma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aritmético/lógicas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enteros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Obtener las 3 cifras menos significativas de un número (sin usar Strings)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Evaluar un polinomio de grado 4  conociendo los coeficientes.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lógicos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5 y múltiplo de 7 a la vez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6 pero no es múltiplo de 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=&gt; b (a implica b) que se puede redefinir como NOT a OR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los operadores NAND, XOR y NOR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AND (B OR (NOT C))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de tipos de datos primitivos en java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simples en Java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017725"/>
            <a:ext cx="5444779" cy="39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Caracteres Plano 1 (BMP) de Unicode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Unicode Plane: https://en.wikipedia.org/wiki/Plane_(Unicode)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https://www.compart.com/en/unicode/plane/U+0000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 mapa de caracteres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https://magictool.ai/tool/character-map/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Códigos ASCII / Ansi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72200" cy="35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Aritméticos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74925"/>
            <a:ext cx="58864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851325" y="4040175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lógicos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50" y="1223775"/>
            <a:ext cx="65722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básicas de precedencia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1129875"/>
            <a:ext cx="62293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 rot="5400000">
            <a:off x="5930150" y="2586900"/>
            <a:ext cx="2649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7677525" y="110782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mayor 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7846425" y="295057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menor </a:t>
            </a: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Math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Math (comunes a muchos lenguajes)</a:t>
            </a:r>
            <a:endParaRPr sz="2600"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668600" y="14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{0EED8312-7E6B-432D-86AF-BCCC05F9BC19}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ceil, floor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Mínimo entero por arriba,</a:t>
                      </a:r>
                      <a:br>
                        <a:rPr lang="es-419"/>
                      </a:br>
                      <a:r>
                        <a:rPr lang="es-419"/>
                        <a:t>Máximo entero por debajo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Math.ceil(2.33) = 3.0</a:t>
                      </a:r>
                      <a:br>
                        <a:rPr lang="es-419"/>
                      </a:br>
                      <a:r>
                        <a:rPr lang="es-419"/>
                        <a:t>Math.floor(2.33) =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1 si el número es positivo, -1 si es negativo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Math.signum(20) =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Math.signum(-50) = 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Valor absoluto del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Math.abs(-20) = 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max, 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Máximo y mínimo entre dos números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Math.max(1,3)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Math.min(5,-20)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sqrt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Raíz cuadrada de un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Math.sqrt(2) = 1.4142135623730951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31"/>
          <p:cNvSpPr txBox="1"/>
          <p:nvPr/>
        </p:nvSpPr>
        <p:spPr>
          <a:xfrm>
            <a:off x="547350" y="750525"/>
            <a:ext cx="8049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Generalmente los métodos de Math tienen versiones para los tipos de datos numéricos (int, long, short, float, double)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2"/>
          <p:cNvGraphicFramePr/>
          <p:nvPr/>
        </p:nvGraphicFramePr>
        <p:xfrm>
          <a:off x="952500" y="4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{0EED8312-7E6B-432D-86AF-BCCC05F9BC19}</a:tableStyleId>
              </a:tblPr>
              <a:tblGrid>
                <a:gridCol w="2413000"/>
                <a:gridCol w="2413000"/>
                <a:gridCol w="2413000"/>
              </a:tblGrid>
              <a:tr h="3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pow(x,y)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Calcula la potencia x elevado a la 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Math.pow(5,4) = 625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Math.pow(1.5, -3.2) =  0.27321715895754894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random()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número aleatorio entre 0 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Math.random() = 0.7959192137814863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exp(x), log(x)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Exponencial ex y logaritmo neperiano ln(x)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Math.exp(2) = 7.38905609893065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cos(x), sen(x), tan(x), asin(x), acos(x), atan(x)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Funciones trigonométricas (el argumento va en radianes)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Math.cos(0) = 1.0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Math.sin(1.570795) = 0.9999999999991198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toDegrees(x)</a:t>
                      </a:r>
                      <a:br>
                        <a:rPr lang="es-419"/>
                      </a:br>
                      <a:r>
                        <a:rPr lang="es-419"/>
                        <a:t>toRadians(x)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Conversión a grados y a radianes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Math.toDegrees(1.570795) = 89.99992398025215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Math.toRadians(45) =  0.7853981633974483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dato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Datos </a:t>
            </a:r>
            <a:r>
              <a:rPr lang="es-419"/>
              <a:t>Representación en memoria del computador (formato binario) de valores que pueden representar información (por ejemplo mediciones) y mapearse a un concepto de la realidad (por ejemplo una factura)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Variable</a:t>
            </a:r>
            <a:r>
              <a:rPr lang="es-419" sz="1800"/>
              <a:t> Espacio en memoria con un nombre que puede cambiar de valor durante la ejecución del programa.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Constantes </a:t>
            </a:r>
            <a:r>
              <a:rPr lang="es-419" sz="1800"/>
              <a:t>Espacio en memoria con un nombre que no cambia 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Tipo de dato </a:t>
            </a:r>
            <a:r>
              <a:rPr lang="es-419"/>
              <a:t>Definición de restricción de valores y posibles operaciones para una variable o constante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los tipos de datos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{6F312C39-1FB4-48FB-B8C1-2684FA46F210}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Simples </a:t>
                      </a:r>
                      <a:b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(datos con representación directa en el computador)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Numéricos (</a:t>
                      </a:r>
                      <a:r>
                        <a:rPr lang="es-419" sz="1200"/>
                        <a:t>Enteros, Flotantes)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Lógicos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Byte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Referencia (puntero)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Marca de tiempo (fecha-hora)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Estructurados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(Conglomerados o composición de múltiples datos simples o estructurados)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Cadena o </a:t>
                      </a:r>
                      <a:r>
                        <a:rPr lang="es-419" sz="1200"/>
                        <a:t>String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unidimensional o vector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bidimensional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Registro (Record) o estructura (struct)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Objeto (definido por Clase)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Tabla de dispersión (Hash)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Lista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Cola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Pila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Árbol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Descriptor de archivo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Java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{6F312C39-1FB4-48FB-B8C1-2684FA46F210}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Primitivos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byte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short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int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long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char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float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double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Referencia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Objetos, creados a partir de una clase (se puede ver como un “molde” o “plantilla” para crear objetos)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La base de la jerarquía de objetos es la clase Object</a:t>
                      </a:r>
                      <a:endParaRPr sz="12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 Java “todo es un objeto” a excepción de los tipos primitivos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Clases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○"/>
                      </a:pPr>
                      <a:r>
                        <a:rPr lang="es-419" sz="1200"/>
                        <a:t>String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File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Date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etc, etc, etc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interfaces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Arrays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Representación en Ejemplos de expresiones aritmético lógicas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Declarar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Literales para los distintos tipos de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la biblioteca java.Math para operaciones matemáticas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clases Java para solicitar entrada por teclado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resultado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lógicas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Símbolo de agrupamiento</a:t>
            </a:r>
            <a:r>
              <a:rPr lang="es-419"/>
              <a:t> 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Reglas de precedencia y asociatividad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Moldeo o casting de tipos explícita e implícita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Conversión de medidas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Pies a pulgadas y viceversa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Celsius a Farenheit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Tiempo en número decimal a horas, minutos, segundos y viceversa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Cálculo de medidas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Media Aritmética y geométrica de 5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Máximo y mínimo de 6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Índice de masa corporal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Simulación de lanzamiento de dados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Simular el lanzamiento de 3 dados con valores aleatorios del 1 al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