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e2c1fb8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e2c1fb8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e2c1fb8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e2c1fb8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c1fb8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2c1fb8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e2c1fb8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e2c1fb8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2c1fb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2c1fb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e2c1fb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e2c1fb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2c1fb8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2c1fb8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70a4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70a4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e2c1fb8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e2c1fb8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2c1fb8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2c1fb8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1231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Kickoff Aprendamos Java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tentativos (resaltados los relevantes)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Hola mundo - </a:t>
            </a:r>
            <a:r>
              <a:rPr b="1" lang="es-419"/>
              <a:t>Introducción a Java - Instalación SDK, compilación, programa básico, tipos de datos, operadores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Elementos básicos de programación operaciones / condicionales / bucles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Arrays unidimensionales y bidimensionales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Anatomía de un “Hola Mundo”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Manejo de IDEs - Eclipse / Netbeans / IntelliJ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Uso de JShell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El formato Jar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Herramientas de manejo de proyectos (I) - Apache 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Herramientas de manejo de proyectos (II) - Apache Maven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Manejo proyectos Maven y Ant en IDEs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POO En 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Excepciones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Strings y expresiones regulares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Clases envoltorio de tipos básicos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Genéricos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API de Colecciones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Brevísima introducción al lenguaj de scripting Groovy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Herramientas de manejo de proyectos (III) - Apache Gradle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Pruebas Unitarias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Reflexividad, Anotaciones y Procesadores de Anotaciones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I</a:t>
            </a:r>
            <a:r>
              <a:rPr b="1" lang="es-419"/>
              <a:t>ntroducción a la programación funcional con Clojure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Características funcionales en 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Manejo de tiempo (fechas / horas)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Manejo de I/O (archivos,  sistema de archivos) clásico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Manejo de I/O moderno (New IO = nio)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Interfaces gráficas con swing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Interfaces gráficas con Java 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Serialización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Manejo de BD Relacionales (I) - JDBC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Manejo de BD Relacionales (II) - ORMs / JPA / Hibernate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Manejo de BD Relacionales (III) - MyBatis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Manejo de BD Relacionales (IV) - JOOQ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Concurrencia y conexiones TCP/IP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Internacionalización (i18n) y regionalización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Clientes HTTP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Aprendizaje “Core Java”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Aprendizaje básico mínimo para hacer aplicaciones en general y estar preparado para cualquier framework Java de Backend y  Frontend Web.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2 sesiones  de 90 a 120 min en la semana para ver ideas de los temas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va a seguir parcialmente libro Deitel 11th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Todos participamos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ejercicios prácticos + desarrollo de mini proyectos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Horario de las sesiones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Fase 1: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Liga piedra papel o tijera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Batalla naval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Objetivos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Estructura de datos básicas (enteros / string / array).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Manejar estructuras iterativas y condicionales.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Crear proyecto en Maven.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Guardado de estructuras en archivos con formatos propios.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Opcional - Interfaz gráfica con swing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Opcional - Servidor para juego en 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Fase 2: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Gestor de proyectos - Mini Gira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Objetivos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Diseño de una solución OO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Proyecto con Gradle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Pruebas unitarias / Reportes de cobertura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Manejo de colecciones / Fecha hora / Strings / Regionalización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Implementación con prog. funcional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Definición de formatos de serialización intercambiables (propio / Json / XML)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de colecciones para implementar manejo de datos + persistencia en disco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Interfaz gráfica con swing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Proyecto extensible a BD relacionales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Consumo API Restful para envío de mensajes y obtención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Abierto a sugerencias otras ideas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(resumido)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sesiones son informales. Puede haber o no presentación.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Idea es compartir conocimientos, enlaces a cursos / libros / artículos interesantes.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Temas sugeridos. Según interés profundizaremos u omitiremos temas.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Evitar centrarse en frameworks y más en Java Vainilla.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