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1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wnload/#selenium_ide" TargetMode="External"/><Relationship Id="rId2" Type="http://schemas.openxmlformats.org/officeDocument/2006/relationships/hyperlink" Target="https://www.seleniumhq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2324100"/>
            <a:ext cx="9223376" cy="1714499"/>
          </a:xfrm>
        </p:spPr>
        <p:txBody>
          <a:bodyPr/>
          <a:lstStyle/>
          <a:p>
            <a:r>
              <a:rPr lang="en-US" cap="none" dirty="0"/>
              <a:t>Automated Web Testing With Selenium And WebDriver Using Java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70655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692150"/>
            <a:ext cx="92233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67EAFC-170B-4389-8E80-91F4C1AA92CC}"/>
              </a:ext>
            </a:extLst>
          </p:cNvPr>
          <p:cNvSpPr txBox="1">
            <a:spLocks/>
          </p:cNvSpPr>
          <p:nvPr/>
        </p:nvSpPr>
        <p:spPr>
          <a:xfrm>
            <a:off x="2181224" y="1860550"/>
            <a:ext cx="9223376" cy="3549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err="1"/>
              <a:t>Webdriver</a:t>
            </a:r>
            <a:r>
              <a:rPr lang="en-US" cap="none" dirty="0"/>
              <a:t> is the API we’re going to use to control a web browser through a test script, this uses the http to make that communication between the app and the browser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37482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476250"/>
            <a:ext cx="49561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 setup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9E418-BB51-449B-B9D4-2C611F8E1214}"/>
              </a:ext>
            </a:extLst>
          </p:cNvPr>
          <p:cNvSpPr txBox="1">
            <a:spLocks/>
          </p:cNvSpPr>
          <p:nvPr/>
        </p:nvSpPr>
        <p:spPr>
          <a:xfrm>
            <a:off x="1927224" y="2393950"/>
            <a:ext cx="9807576" cy="398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Steps to create and configure the java project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Create new maven 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Add the selenium dependencies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Create a new class file with a main method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Set the system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476250"/>
            <a:ext cx="49561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 setup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9E418-BB51-449B-B9D4-2C611F8E1214}"/>
              </a:ext>
            </a:extLst>
          </p:cNvPr>
          <p:cNvSpPr txBox="1">
            <a:spLocks/>
          </p:cNvSpPr>
          <p:nvPr/>
        </p:nvSpPr>
        <p:spPr>
          <a:xfrm>
            <a:off x="1874836" y="2044700"/>
            <a:ext cx="9807576" cy="2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Also instead of adding the </a:t>
            </a:r>
            <a:r>
              <a:rPr lang="en-US" sz="3200" i="1" cap="none" dirty="0" err="1"/>
              <a:t>system.setproperty</a:t>
            </a:r>
            <a:r>
              <a:rPr lang="en-US" sz="3200" i="1" cap="none" dirty="0"/>
              <a:t> (“…”,”…”)</a:t>
            </a:r>
          </a:p>
          <a:p>
            <a:r>
              <a:rPr lang="en-US" sz="3200" cap="none" dirty="0"/>
              <a:t>we can just add the value to the environment system variables</a:t>
            </a:r>
          </a:p>
        </p:txBody>
      </p:sp>
    </p:spTree>
    <p:extLst>
      <p:ext uri="{BB962C8B-B14F-4D97-AF65-F5344CB8AC3E}">
        <p14:creationId xmlns:p14="http://schemas.microsoft.com/office/powerpoint/2010/main" val="274308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3162650"/>
            <a:ext cx="9223376" cy="818799"/>
          </a:xfrm>
        </p:spPr>
        <p:txBody>
          <a:bodyPr>
            <a:normAutofit/>
          </a:bodyPr>
          <a:lstStyle/>
          <a:p>
            <a:r>
              <a:rPr lang="en-US" dirty="0"/>
              <a:t>Demo --Chrome -- </a:t>
            </a:r>
            <a:r>
              <a:rPr lang="en-US" dirty="0" err="1"/>
              <a:t>firefox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168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080" y="671118"/>
            <a:ext cx="9223376" cy="70135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elements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E156AD-66B3-4CC2-80CD-D6AF5D77CC1C}"/>
              </a:ext>
            </a:extLst>
          </p:cNvPr>
          <p:cNvSpPr txBox="1">
            <a:spLocks/>
          </p:cNvSpPr>
          <p:nvPr/>
        </p:nvSpPr>
        <p:spPr>
          <a:xfrm>
            <a:off x="1932700" y="1561750"/>
            <a:ext cx="9223376" cy="4625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9E0BA-FBB4-4D77-8DE4-EF50D20B72A7}"/>
              </a:ext>
            </a:extLst>
          </p:cNvPr>
          <p:cNvSpPr/>
          <p:nvPr/>
        </p:nvSpPr>
        <p:spPr>
          <a:xfrm>
            <a:off x="1948080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s-MX" dirty="0" err="1"/>
              <a:t>lassName</a:t>
            </a:r>
            <a:endParaRPr lang="es-MX" dirty="0"/>
          </a:p>
          <a:p>
            <a:pPr algn="ctr"/>
            <a:r>
              <a:rPr lang="en-US" dirty="0"/>
              <a:t>(unique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resoult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8A843-D096-4A14-84BA-55D194FB1BF0}"/>
              </a:ext>
            </a:extLst>
          </p:cNvPr>
          <p:cNvSpPr/>
          <p:nvPr/>
        </p:nvSpPr>
        <p:spPr>
          <a:xfrm>
            <a:off x="4407452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14427C-8B3D-4E0A-A905-A346D82ACFA6}"/>
              </a:ext>
            </a:extLst>
          </p:cNvPr>
          <p:cNvSpPr/>
          <p:nvPr/>
        </p:nvSpPr>
        <p:spPr>
          <a:xfrm>
            <a:off x="6866824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endParaRPr lang="es-MX" dirty="0"/>
          </a:p>
          <a:p>
            <a:pPr algn="ctr"/>
            <a:r>
              <a:rPr lang="en-US" dirty="0"/>
              <a:t>(unique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0C959F-15BC-4BF3-A58F-D38679DF759C}"/>
              </a:ext>
            </a:extLst>
          </p:cNvPr>
          <p:cNvSpPr/>
          <p:nvPr/>
        </p:nvSpPr>
        <p:spPr>
          <a:xfrm>
            <a:off x="1932700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TagName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8EA7AC-C000-44EE-BCAA-C6EBF45BCF8D}"/>
              </a:ext>
            </a:extLst>
          </p:cNvPr>
          <p:cNvSpPr/>
          <p:nvPr/>
        </p:nvSpPr>
        <p:spPr>
          <a:xfrm>
            <a:off x="4407452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CssSelector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5BCF8B-E481-439D-BB98-A479523FC023}"/>
              </a:ext>
            </a:extLst>
          </p:cNvPr>
          <p:cNvSpPr/>
          <p:nvPr/>
        </p:nvSpPr>
        <p:spPr>
          <a:xfrm>
            <a:off x="6866824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LinkText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C727AA-0429-46B0-B0A4-75A90E884FDE}"/>
              </a:ext>
            </a:extLst>
          </p:cNvPr>
          <p:cNvSpPr/>
          <p:nvPr/>
        </p:nvSpPr>
        <p:spPr>
          <a:xfrm>
            <a:off x="1948080" y="413297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PartialLinkText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2FC73-7584-4969-A914-AE5DBA24344D}"/>
              </a:ext>
            </a:extLst>
          </p:cNvPr>
          <p:cNvSpPr/>
          <p:nvPr/>
        </p:nvSpPr>
        <p:spPr>
          <a:xfrm>
            <a:off x="4407452" y="413297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XPath</a:t>
            </a:r>
          </a:p>
        </p:txBody>
      </p:sp>
    </p:spTree>
    <p:extLst>
      <p:ext uri="{BB962C8B-B14F-4D97-AF65-F5344CB8AC3E}">
        <p14:creationId xmlns:p14="http://schemas.microsoft.com/office/powerpoint/2010/main" val="33431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078" y="2508307"/>
            <a:ext cx="9223376" cy="1635853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Finding elements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997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398" y="402672"/>
            <a:ext cx="5802502" cy="5821960"/>
          </a:xfrm>
        </p:spPr>
        <p:txBody>
          <a:bodyPr>
            <a:normAutofit/>
          </a:bodyPr>
          <a:lstStyle/>
          <a:p>
            <a:r>
              <a:rPr lang="en-US" sz="3600" cap="none" dirty="0"/>
              <a:t>Web element</a:t>
            </a:r>
            <a:br>
              <a:rPr lang="en-US" sz="3600" cap="none" dirty="0"/>
            </a:br>
            <a:r>
              <a:rPr lang="en-US" sz="3600" cap="none" dirty="0" err="1"/>
              <a:t>org.openqa.Selenium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All super-interfaces:</a:t>
            </a:r>
            <a:br>
              <a:rPr lang="en-US" sz="3600" cap="none" dirty="0"/>
            </a:br>
            <a:r>
              <a:rPr lang="en-US" sz="3600" cap="none" dirty="0" err="1"/>
              <a:t>searchContext,TakeScreenshot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All known implementing Classes:</a:t>
            </a:r>
            <a:br>
              <a:rPr lang="en-US" sz="3600" cap="none" dirty="0"/>
            </a:br>
            <a:r>
              <a:rPr lang="en-US" sz="3600" cap="none" dirty="0" err="1"/>
              <a:t>RemoteWebElement</a:t>
            </a:r>
            <a:br>
              <a:rPr lang="en-US" sz="3600" cap="none" dirty="0"/>
            </a:br>
            <a:endParaRPr lang="es-MX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49A9BD-0EF5-4A36-A980-2E93745E617D}"/>
              </a:ext>
            </a:extLst>
          </p:cNvPr>
          <p:cNvSpPr txBox="1">
            <a:spLocks/>
          </p:cNvSpPr>
          <p:nvPr/>
        </p:nvSpPr>
        <p:spPr>
          <a:xfrm>
            <a:off x="1954633" y="555072"/>
            <a:ext cx="2699967" cy="5821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/>
              <a:t>clear</a:t>
            </a:r>
          </a:p>
          <a:p>
            <a:r>
              <a:rPr lang="en-US" sz="3600" cap="none" dirty="0"/>
              <a:t>click</a:t>
            </a:r>
          </a:p>
          <a:p>
            <a:r>
              <a:rPr lang="en-US" sz="3600" cap="none" dirty="0" err="1"/>
              <a:t>findElement</a:t>
            </a:r>
            <a:endParaRPr lang="en-US" sz="3600" cap="none" dirty="0"/>
          </a:p>
          <a:p>
            <a:r>
              <a:rPr lang="en-US" sz="3600" cap="none" dirty="0" err="1"/>
              <a:t>findElements</a:t>
            </a:r>
            <a:endParaRPr lang="en-US" sz="3600" cap="none" dirty="0"/>
          </a:p>
          <a:p>
            <a:r>
              <a:rPr lang="en-US" sz="3600" cap="none" dirty="0" err="1"/>
              <a:t>getAttribute</a:t>
            </a:r>
            <a:endParaRPr lang="en-US" sz="3600" cap="none" dirty="0"/>
          </a:p>
          <a:p>
            <a:r>
              <a:rPr lang="en-US" sz="3600" cap="none" dirty="0" err="1"/>
              <a:t>getCssValue</a:t>
            </a:r>
            <a:endParaRPr lang="en-US" sz="3600" cap="none" dirty="0"/>
          </a:p>
          <a:p>
            <a:r>
              <a:rPr lang="en-US" sz="3600" cap="none" dirty="0" err="1"/>
              <a:t>sendKeys</a:t>
            </a:r>
            <a:endParaRPr lang="en-US" sz="3600" cap="none" dirty="0"/>
          </a:p>
          <a:p>
            <a:r>
              <a:rPr lang="en-US" sz="3600" cap="none" dirty="0"/>
              <a:t>submit</a:t>
            </a:r>
          </a:p>
          <a:p>
            <a:r>
              <a:rPr lang="en-US" sz="3600" cap="none" dirty="0" err="1"/>
              <a:t>isDisplayed</a:t>
            </a:r>
            <a:endParaRPr lang="en-US" sz="3600" cap="none" dirty="0"/>
          </a:p>
          <a:p>
            <a:r>
              <a:rPr lang="en-US" sz="3600" cap="none" dirty="0" err="1"/>
              <a:t>isEnabled</a:t>
            </a:r>
            <a:endParaRPr lang="en-US" sz="3600" cap="none" dirty="0"/>
          </a:p>
          <a:p>
            <a:r>
              <a:rPr lang="en-US" sz="3600" cap="none" dirty="0" err="1"/>
              <a:t>getLocation</a:t>
            </a:r>
            <a:endParaRPr lang="en-US" sz="3600" cap="none" dirty="0"/>
          </a:p>
          <a:p>
            <a:r>
              <a:rPr lang="en-US" sz="3600" cap="none" dirty="0" err="1"/>
              <a:t>isSelected</a:t>
            </a:r>
            <a:endParaRPr lang="en-US" sz="3600" cap="none" dirty="0"/>
          </a:p>
          <a:p>
            <a:r>
              <a:rPr lang="en-US" sz="3600" cap="none" dirty="0" err="1"/>
              <a:t>getTagName</a:t>
            </a:r>
            <a:endParaRPr lang="en-US" sz="3600" cap="none" dirty="0"/>
          </a:p>
          <a:p>
            <a:br>
              <a:rPr lang="en-US" sz="3600" cap="none" dirty="0"/>
            </a:br>
            <a:endParaRPr lang="es-MX" sz="36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B37D8-9B88-470B-9B98-814F6DA68BC7}"/>
              </a:ext>
            </a:extLst>
          </p:cNvPr>
          <p:cNvSpPr/>
          <p:nvPr/>
        </p:nvSpPr>
        <p:spPr>
          <a:xfrm>
            <a:off x="4790114" y="188752"/>
            <a:ext cx="109057" cy="63462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68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521" y="2731665"/>
            <a:ext cx="9486115" cy="1394669"/>
          </a:xfrm>
        </p:spPr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interaction with the page elements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905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BC484-3182-478C-AC0B-76253659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314" y="713064"/>
            <a:ext cx="8791575" cy="75837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ABDCD-BB20-4AB5-9819-8C896DBD3C87}"/>
              </a:ext>
            </a:extLst>
          </p:cNvPr>
          <p:cNvSpPr/>
          <p:nvPr/>
        </p:nvSpPr>
        <p:spPr>
          <a:xfrm>
            <a:off x="1960314" y="188088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Browsers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err="1"/>
              <a:t>WebElements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Navigation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Finding elements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Selectors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19463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51" y="2446439"/>
            <a:ext cx="9997844" cy="1394669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advanced </a:t>
            </a:r>
            <a:r>
              <a:rPr lang="en-US" dirty="0" err="1"/>
              <a:t>webdriver</a:t>
            </a:r>
            <a:r>
              <a:rPr lang="en-US" dirty="0"/>
              <a:t> techniques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17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136D2-9AFE-407D-83B8-98780D09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151" y="501198"/>
            <a:ext cx="8464731" cy="53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491346" y="1090569"/>
            <a:ext cx="9997844" cy="4286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 Playing around with Radio-buttons </a:t>
            </a:r>
          </a:p>
          <a:p>
            <a:r>
              <a:rPr lang="en-US" dirty="0"/>
              <a:t>checkboxes </a:t>
            </a:r>
          </a:p>
          <a:p>
            <a:r>
              <a:rPr lang="en-US" dirty="0"/>
              <a:t>lists elements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60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Using select class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244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Getting table data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111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3C304-940B-4DC0-886F-2751499D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63" y="751114"/>
            <a:ext cx="5524022" cy="48949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D284A78-3DA9-4B46-ADC1-394579B7548A}"/>
              </a:ext>
            </a:extLst>
          </p:cNvPr>
          <p:cNvSpPr txBox="1"/>
          <p:nvPr/>
        </p:nvSpPr>
        <p:spPr>
          <a:xfrm>
            <a:off x="1905000" y="751113"/>
            <a:ext cx="295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Selenium IDE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3AF2E-617B-A241-B7A7-4BA5217B4CE0}"/>
              </a:ext>
            </a:extLst>
          </p:cNvPr>
          <p:cNvSpPr txBox="1"/>
          <p:nvPr/>
        </p:nvSpPr>
        <p:spPr>
          <a:xfrm>
            <a:off x="1807027" y="2231570"/>
            <a:ext cx="3973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Selenium IDE is a Firefox extension that allow us to record our navigatio in a web site</a:t>
            </a:r>
          </a:p>
        </p:txBody>
      </p:sp>
    </p:spTree>
    <p:extLst>
      <p:ext uri="{BB962C8B-B14F-4D97-AF65-F5344CB8AC3E}">
        <p14:creationId xmlns:p14="http://schemas.microsoft.com/office/powerpoint/2010/main" val="41256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9223376" cy="110489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r>
              <a:rPr lang="en-US" sz="2800" cap="none" dirty="0">
                <a:hlinkClick r:id="rId2"/>
              </a:rPr>
              <a:t>https://www.seleniumhq.org/</a:t>
            </a:r>
            <a:br>
              <a:rPr lang="en-US" sz="2800" cap="none" dirty="0"/>
            </a:br>
            <a:r>
              <a:rPr lang="en-US" sz="2800" cap="none" dirty="0">
                <a:hlinkClick r:id="rId3"/>
              </a:rPr>
              <a:t>https://www.seleniumhq.org/download/#selenium_ide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43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6260647" cy="1104899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r>
              <a:rPr lang="en-US" cap="none" dirty="0"/>
              <a:t>Execution Sample 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366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349250"/>
            <a:ext cx="6315076" cy="1104899"/>
          </a:xfrm>
        </p:spPr>
        <p:txBody>
          <a:bodyPr>
            <a:normAutofit/>
          </a:bodyPr>
          <a:lstStyle/>
          <a:p>
            <a:r>
              <a:rPr lang="en-US" dirty="0"/>
              <a:t>Automated testing</a:t>
            </a:r>
            <a:endParaRPr lang="es-MX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E8D33-5593-4C5C-9896-09434FEDE619}"/>
              </a:ext>
            </a:extLst>
          </p:cNvPr>
          <p:cNvSpPr txBox="1">
            <a:spLocks/>
          </p:cNvSpPr>
          <p:nvPr/>
        </p:nvSpPr>
        <p:spPr>
          <a:xfrm>
            <a:off x="1952624" y="1809749"/>
            <a:ext cx="9794876" cy="432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Why automate testing</a:t>
            </a:r>
          </a:p>
          <a:p>
            <a:endParaRPr lang="en-US" cap="none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300" cap="none" dirty="0"/>
              <a:t>It help us to not re-introduce bugs into our code base.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300" cap="none" dirty="0"/>
              <a:t>Now a days Is common to develop apps in a concurrent way</a:t>
            </a:r>
            <a:r>
              <a:rPr lang="es-MX" sz="4300" cap="none" dirty="0"/>
              <a:t>, so </a:t>
            </a:r>
            <a:r>
              <a:rPr lang="es-MX" sz="4300" cap="none" dirty="0" err="1"/>
              <a:t>we</a:t>
            </a:r>
            <a:r>
              <a:rPr lang="es-MX" sz="4300" cap="none" dirty="0"/>
              <a:t> can </a:t>
            </a:r>
            <a:r>
              <a:rPr lang="es-MX" sz="4300" cap="none" dirty="0" err="1"/>
              <a:t>just</a:t>
            </a:r>
            <a:r>
              <a:rPr lang="es-MX" sz="4300" cap="none" dirty="0"/>
              <a:t> run </a:t>
            </a:r>
            <a:r>
              <a:rPr lang="es-MX" sz="4300" cap="none" dirty="0" err="1"/>
              <a:t>the</a:t>
            </a:r>
            <a:r>
              <a:rPr lang="es-MX" sz="4300" cap="none" dirty="0"/>
              <a:t> </a:t>
            </a:r>
            <a:r>
              <a:rPr lang="es-MX" sz="4300" cap="none" dirty="0" err="1"/>
              <a:t>automated</a:t>
            </a:r>
            <a:r>
              <a:rPr lang="es-MX" sz="4300" cap="none" dirty="0"/>
              <a:t> test in </a:t>
            </a:r>
            <a:r>
              <a:rPr lang="es-MX" sz="4300" cap="none" dirty="0" err="1"/>
              <a:t>all</a:t>
            </a:r>
            <a:r>
              <a:rPr lang="es-MX" sz="4300" cap="none" dirty="0"/>
              <a:t> </a:t>
            </a:r>
            <a:r>
              <a:rPr lang="es-MX" sz="4300" cap="none" dirty="0" err="1"/>
              <a:t>location</a:t>
            </a:r>
            <a:r>
              <a:rPr lang="es-MX" sz="4300" cap="none" dirty="0"/>
              <a:t>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cap="none" dirty="0"/>
              <a:t>It test just like an end user does.</a:t>
            </a:r>
          </a:p>
        </p:txBody>
      </p:sp>
    </p:spTree>
    <p:extLst>
      <p:ext uri="{BB962C8B-B14F-4D97-AF65-F5344CB8AC3E}">
        <p14:creationId xmlns:p14="http://schemas.microsoft.com/office/powerpoint/2010/main" val="1383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C1BB8A-6E61-4DB6-8104-8C098E9AE27E}"/>
              </a:ext>
            </a:extLst>
          </p:cNvPr>
          <p:cNvSpPr/>
          <p:nvPr/>
        </p:nvSpPr>
        <p:spPr>
          <a:xfrm>
            <a:off x="2247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3B341-3584-40D9-A301-B69E5840690D}"/>
              </a:ext>
            </a:extLst>
          </p:cNvPr>
          <p:cNvSpPr/>
          <p:nvPr/>
        </p:nvSpPr>
        <p:spPr>
          <a:xfrm>
            <a:off x="4660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s-MX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1F991-609F-491F-8552-C4F06503A070}"/>
              </a:ext>
            </a:extLst>
          </p:cNvPr>
          <p:cNvSpPr/>
          <p:nvPr/>
        </p:nvSpPr>
        <p:spPr>
          <a:xfrm>
            <a:off x="7073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  <a:endParaRPr lang="es-MX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969C3-862B-431C-9245-92B3A41DF502}"/>
              </a:ext>
            </a:extLst>
          </p:cNvPr>
          <p:cNvSpPr/>
          <p:nvPr/>
        </p:nvSpPr>
        <p:spPr>
          <a:xfrm>
            <a:off x="941705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  <a:endParaRPr lang="es-MX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D2D34-EB84-44DA-9F04-12F3032B9DC1}"/>
              </a:ext>
            </a:extLst>
          </p:cNvPr>
          <p:cNvSpPr/>
          <p:nvPr/>
        </p:nvSpPr>
        <p:spPr>
          <a:xfrm>
            <a:off x="2247900" y="2654300"/>
            <a:ext cx="8845550" cy="1320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WebDriver</a:t>
            </a:r>
            <a:endParaRPr lang="es-MX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964534-53DD-4987-A1A0-7AF47DC7510E}"/>
              </a:ext>
            </a:extLst>
          </p:cNvPr>
          <p:cNvSpPr/>
          <p:nvPr/>
        </p:nvSpPr>
        <p:spPr>
          <a:xfrm>
            <a:off x="2247900" y="43307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s-MX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1FC79B-07BF-4E99-ABA8-825140B6C979}"/>
              </a:ext>
            </a:extLst>
          </p:cNvPr>
          <p:cNvSpPr/>
          <p:nvPr/>
        </p:nvSpPr>
        <p:spPr>
          <a:xfrm>
            <a:off x="4660900" y="4330700"/>
            <a:ext cx="1676400" cy="1320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  <a:endParaRPr lang="es-MX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42EB20-F476-40B0-B932-9EF02F5BBDA2}"/>
              </a:ext>
            </a:extLst>
          </p:cNvPr>
          <p:cNvSpPr/>
          <p:nvPr/>
        </p:nvSpPr>
        <p:spPr>
          <a:xfrm>
            <a:off x="7073900" y="43307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</a:t>
            </a:r>
            <a:endParaRPr lang="es-MX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BAC0C5-E37F-4102-A8E2-C89402FA547B}"/>
              </a:ext>
            </a:extLst>
          </p:cNvPr>
          <p:cNvSpPr/>
          <p:nvPr/>
        </p:nvSpPr>
        <p:spPr>
          <a:xfrm>
            <a:off x="9417050" y="4330700"/>
            <a:ext cx="1676400" cy="1320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Safari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576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3975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Selenium Ide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/>
              <a:t>Webdriver</a:t>
            </a: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Why?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Architecture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6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92233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11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431</TotalTime>
  <Words>260</Words>
  <Application>Microsoft Macintosh PowerPoint</Application>
  <PresentationFormat>Panorámica</PresentationFormat>
  <Paragraphs>83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Tw Cen MT</vt:lpstr>
      <vt:lpstr>Wingdings</vt:lpstr>
      <vt:lpstr>Circuit</vt:lpstr>
      <vt:lpstr>Automated Web Testing With Selenium And WebDriver Using Java</vt:lpstr>
      <vt:lpstr>Presentación de PowerPoint</vt:lpstr>
      <vt:lpstr>Presentación de PowerPoint</vt:lpstr>
      <vt:lpstr>References https://www.seleniumhq.org/ https://www.seleniumhq.org/download/#selenium_ide</vt:lpstr>
      <vt:lpstr>Demo: Execution Sample </vt:lpstr>
      <vt:lpstr>Automated testing</vt:lpstr>
      <vt:lpstr>Presentación de PowerPoint</vt:lpstr>
      <vt:lpstr>Summary </vt:lpstr>
      <vt:lpstr>WebDriver</vt:lpstr>
      <vt:lpstr>WebDriver</vt:lpstr>
      <vt:lpstr>WebDriver setup</vt:lpstr>
      <vt:lpstr>WebDriver setup</vt:lpstr>
      <vt:lpstr>Demo --Chrome -- firefox</vt:lpstr>
      <vt:lpstr>Finding elements</vt:lpstr>
      <vt:lpstr>Demo  Finding elements </vt:lpstr>
      <vt:lpstr>Web element org.openqa.Selenium  All super-interfaces: searchContext,TakeScreenshot  All known implementing Classes: RemoteWebElement </vt:lpstr>
      <vt:lpstr>Demo  interaction with the page elements </vt:lpstr>
      <vt:lpstr>Summary</vt:lpstr>
      <vt:lpstr>Applying advanced webdriver techniques </vt:lpstr>
      <vt:lpstr>Presentación de PowerPoint</vt:lpstr>
      <vt:lpstr>Using select class</vt:lpstr>
      <vt:lpstr>Getting table data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Web Testing With Selenium and WebDriver using java</dc:title>
  <dc:creator>Oscar Chavez Villalvazo</dc:creator>
  <cp:lastModifiedBy>Oskar Chavez</cp:lastModifiedBy>
  <cp:revision>21</cp:revision>
  <dcterms:created xsi:type="dcterms:W3CDTF">2018-12-06T16:20:20Z</dcterms:created>
  <dcterms:modified xsi:type="dcterms:W3CDTF">2018-12-07T01:36:56Z</dcterms:modified>
</cp:coreProperties>
</file>