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3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7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2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8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4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4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2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6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0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Inkoustov%C3%A1_tisk%C3%A1rna" TargetMode="External"/><Relationship Id="rId2" Type="http://schemas.openxmlformats.org/officeDocument/2006/relationships/hyperlink" Target="https://color.adobe.com/cs/Prezentace-0-color-theme-158788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8B30C5-1418-46BA-9F11-61778CE79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8200"/>
              <a:t>Jak funguje inkoustová tiskárna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A446FEF-DE84-47ED-B0A4-D3C5D33D2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cs-CZ" dirty="0"/>
              <a:t>Jan Oskar Bukovský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295C"/>
          </a:solidFill>
          <a:ln w="38100" cap="rnd">
            <a:solidFill>
              <a:srgbClr val="E7295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7E813-6A07-408F-B98D-E207B8A6E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52" r="1103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855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088CB4D-D95C-4F1C-AA0A-B98D6DE0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cs-CZ" sz="7200" dirty="0"/>
              <a:t>Historie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295C"/>
          </a:solidFill>
          <a:ln w="38100" cap="rnd">
            <a:solidFill>
              <a:srgbClr val="E7295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F00D6C-DE5F-4D1C-A2BE-2EF148E4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cs-CZ" sz="2200" dirty="0">
                <a:latin typeface="Impact" panose="020B0806030902050204" pitchFamily="34" charset="0"/>
              </a:rPr>
              <a:t>Snaha nahradit nekvalitní grafický tisk jehličkových tiskáren se objevila už v 70. letech. </a:t>
            </a:r>
          </a:p>
          <a:p>
            <a:pPr>
              <a:lnSpc>
                <a:spcPct val="100000"/>
              </a:lnSpc>
            </a:pPr>
            <a:r>
              <a:rPr lang="cs-CZ" sz="2200" dirty="0">
                <a:latin typeface="Impact" panose="020B0806030902050204" pitchFamily="34" charset="0"/>
              </a:rPr>
              <a:t>Konstruktéři se ale potýkali s těžce řešitelnými problémy jako zasycháním inkoustu v tiskové hlavě či nedostatečné kontrole toku inkoustu. </a:t>
            </a:r>
          </a:p>
          <a:p>
            <a:pPr>
              <a:lnSpc>
                <a:spcPct val="100000"/>
              </a:lnSpc>
            </a:pPr>
            <a:r>
              <a:rPr lang="cs-CZ" sz="2200" dirty="0">
                <a:latin typeface="Impact" panose="020B0806030902050204" pitchFamily="34" charset="0"/>
              </a:rPr>
              <a:t>S pokrokem výrobní technologie se ale tyto vady podařilo zažehnat.</a:t>
            </a:r>
          </a:p>
          <a:p>
            <a:pPr>
              <a:lnSpc>
                <a:spcPct val="100000"/>
              </a:lnSpc>
            </a:pPr>
            <a:endParaRPr lang="cs-CZ" sz="2200" dirty="0">
              <a:latin typeface="Impact" panose="020B0806030902050204" pitchFamily="34" charset="0"/>
            </a:endParaRPr>
          </a:p>
          <a:p>
            <a:pPr>
              <a:lnSpc>
                <a:spcPct val="100000"/>
              </a:lnSpc>
            </a:pPr>
            <a:r>
              <a:rPr lang="cs-CZ" sz="2200" dirty="0">
                <a:latin typeface="Impact" panose="020B0806030902050204" pitchFamily="34" charset="0"/>
              </a:rPr>
              <a:t>Když se pak počátkem 90. let cena inkoustových tiskáren dostala na přijatelnou úroveň, staly se, především kvůli možnosti barevného tisku, na celém světě oblíbeným a častým druhem tiskáren jak v domácnostech, tak i pro kancelářské užití.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64F5F-3CD7-4E17-9B08-769A2E396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2" r="180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844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84DDD7-BCF6-4043-8A66-EC4D218F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7200"/>
              <a:t>Princip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5C"/>
          </a:solidFill>
          <a:ln w="38100" cap="rnd">
            <a:solidFill>
              <a:srgbClr val="E7295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ástupný obsah 2">
            <a:extLst>
              <a:ext uri="{FF2B5EF4-FFF2-40B4-BE49-F238E27FC236}">
                <a16:creationId xmlns:a16="http://schemas.microsoft.com/office/drawing/2014/main" id="{AD6EBEF5-3D62-49BE-8B1C-B071E4D1F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cs-CZ" sz="2200">
              <a:latin typeface="Impact" panose="020B0806030902050204" pitchFamily="34" charset="0"/>
            </a:endParaRPr>
          </a:p>
          <a:p>
            <a:pPr>
              <a:lnSpc>
                <a:spcPct val="100000"/>
              </a:lnSpc>
            </a:pPr>
            <a:r>
              <a:rPr lang="cs-CZ" sz="2200">
                <a:latin typeface="Impact" panose="020B0806030902050204" pitchFamily="34" charset="0"/>
              </a:rPr>
              <a:t>Princip tisku je založen na tom, že inkoust je na papír vymršťován velkou rychlostí v podobě kapek o velikosti 35 </a:t>
            </a:r>
            <a:r>
              <a:rPr lang="cs-CZ" sz="2200" err="1">
                <a:latin typeface="Impact" panose="020B0806030902050204" pitchFamily="34" charset="0"/>
              </a:rPr>
              <a:t>pl</a:t>
            </a:r>
            <a:r>
              <a:rPr lang="cs-CZ" sz="2200">
                <a:latin typeface="Impact" panose="020B0806030902050204" pitchFamily="34" charset="0"/>
              </a:rPr>
              <a:t> (</a:t>
            </a:r>
            <a:r>
              <a:rPr lang="cs-CZ" sz="2200" err="1">
                <a:latin typeface="Impact" panose="020B0806030902050204" pitchFamily="34" charset="0"/>
              </a:rPr>
              <a:t>pikolitr</a:t>
            </a:r>
            <a:r>
              <a:rPr lang="cs-CZ" sz="2200">
                <a:latin typeface="Impact" panose="020B0806030902050204" pitchFamily="34" charset="0"/>
              </a:rPr>
              <a:t> = 10^−12 l). </a:t>
            </a:r>
          </a:p>
          <a:p>
            <a:pPr>
              <a:lnSpc>
                <a:spcPct val="100000"/>
              </a:lnSpc>
            </a:pPr>
            <a:r>
              <a:rPr lang="cs-CZ" sz="2200">
                <a:latin typeface="Impact" panose="020B0806030902050204" pitchFamily="34" charset="0"/>
              </a:rPr>
              <a:t>Objem kapek má na kvalitu tisku velký vliv. </a:t>
            </a:r>
          </a:p>
          <a:p>
            <a:pPr>
              <a:lnSpc>
                <a:spcPct val="100000"/>
              </a:lnSpc>
            </a:pPr>
            <a:r>
              <a:rPr lang="cs-CZ" sz="2200">
                <a:latin typeface="Impact" panose="020B0806030902050204" pitchFamily="34" charset="0"/>
              </a:rPr>
              <a:t>Některé tiskárny mají funkci měnitelného objemu kapek. </a:t>
            </a:r>
          </a:p>
          <a:p>
            <a:pPr>
              <a:lnSpc>
                <a:spcPct val="100000"/>
              </a:lnSpc>
            </a:pPr>
            <a:r>
              <a:rPr lang="cs-CZ" sz="2200">
                <a:latin typeface="Impact" panose="020B0806030902050204" pitchFamily="34" charset="0"/>
              </a:rPr>
              <a:t>Rychlost kapek se pohybuje mezi 50 a 100 km/h, vzdálenost mezi listem papíru a tiskovou hlavou je zhruba 1 mm.</a:t>
            </a:r>
          </a:p>
        </p:txBody>
      </p:sp>
      <p:pic>
        <p:nvPicPr>
          <p:cNvPr id="5" name="Picture 4" descr="Obsah obrázku vsedě, stůl, muž, místnost&#10;&#10;Popis byl vytvořen automaticky">
            <a:extLst>
              <a:ext uri="{FF2B5EF4-FFF2-40B4-BE49-F238E27FC236}">
                <a16:creationId xmlns:a16="http://schemas.microsoft.com/office/drawing/2014/main" id="{D5DC6D79-2220-4168-853A-72236177D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5" r="785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0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5C"/>
          </a:solidFill>
          <a:ln w="38100" cap="rnd">
            <a:solidFill>
              <a:srgbClr val="E7295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53D5801-4343-4105-AB34-EA195BA2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660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999D25-1D9F-4024-87B8-F574D720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cs-CZ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Barevné téma jsem vybíral podle barevné palety </a:t>
            </a:r>
            <a:r>
              <a:rPr lang="cs-CZ" dirty="0" err="1">
                <a:latin typeface="Arial Rounded MT Bold" panose="020F0704030504030204" pitchFamily="34" charset="0"/>
                <a:cs typeface="Angsana New" panose="020B0502040204020203" pitchFamily="18" charset="-34"/>
              </a:rPr>
              <a:t>adobe</a:t>
            </a:r>
            <a:r>
              <a:rPr lang="cs-CZ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:</a:t>
            </a:r>
          </a:p>
          <a:p>
            <a:r>
              <a:rPr lang="cs-CZ" dirty="0">
                <a:latin typeface="Arial Rounded MT Bold" panose="020F0704030504030204" pitchFamily="34" charset="0"/>
                <a:cs typeface="Angsana New" panose="020B0502040204020203" pitchFamily="18" charset="-34"/>
                <a:hlinkClick r:id="rId2"/>
              </a:rPr>
              <a:t>https://color.adobe.com/cs/Prezentace-0-color-theme-15878846</a:t>
            </a:r>
            <a:endParaRPr lang="cs-CZ" dirty="0">
              <a:latin typeface="Arial Rounded MT Bold" panose="020F0704030504030204" pitchFamily="34" charset="0"/>
              <a:cs typeface="Angsana New" panose="020B0502040204020203" pitchFamily="18" charset="-34"/>
            </a:endParaRPr>
          </a:p>
          <a:p>
            <a:r>
              <a:rPr lang="cs-CZ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Informace jsou z čerpány z:</a:t>
            </a:r>
          </a:p>
          <a:p>
            <a:r>
              <a:rPr lang="cs-CZ" dirty="0">
                <a:latin typeface="Arial Rounded MT Bold" panose="020F0704030504030204" pitchFamily="34" charset="0"/>
                <a:cs typeface="Angsana New" panose="020B0502040204020203" pitchFamily="18" charset="-34"/>
                <a:hlinkClick r:id="rId3"/>
              </a:rPr>
              <a:t>https://cs.wikipedia.org/wiki/Inkoustov%C3%A1_tisk%C3%A1rna</a:t>
            </a:r>
            <a:endParaRPr lang="cs-CZ" dirty="0">
              <a:latin typeface="Arial Rounded MT Bold" panose="020F0704030504030204" pitchFamily="34" charset="0"/>
              <a:cs typeface="Angsana New" panose="020B0502040204020203" pitchFamily="18" charset="-34"/>
            </a:endParaRPr>
          </a:p>
          <a:p>
            <a:endParaRPr lang="cs-CZ" dirty="0">
              <a:latin typeface="Arial Rounded MT Bold" panose="020F0704030504030204" pitchFamily="34" charset="0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480629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3324"/>
      </a:dk2>
      <a:lt2>
        <a:srgbClr val="E2E8E6"/>
      </a:lt2>
      <a:accent1>
        <a:srgbClr val="E7295C"/>
      </a:accent1>
      <a:accent2>
        <a:srgbClr val="D53317"/>
      </a:accent2>
      <a:accent3>
        <a:srgbClr val="E49126"/>
      </a:accent3>
      <a:accent4>
        <a:srgbClr val="ABA813"/>
      </a:accent4>
      <a:accent5>
        <a:srgbClr val="7AB520"/>
      </a:accent5>
      <a:accent6>
        <a:srgbClr val="34BD15"/>
      </a:accent6>
      <a:hlink>
        <a:srgbClr val="319379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217</Words>
  <Application>Microsoft Office PowerPoint</Application>
  <PresentationFormat>Širokoúhlá obrazovka</PresentationFormat>
  <Paragraphs>19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Impact</vt:lpstr>
      <vt:lpstr>Modern Love</vt:lpstr>
      <vt:lpstr>The Hand</vt:lpstr>
      <vt:lpstr>SketchyVTI</vt:lpstr>
      <vt:lpstr>Jak funguje inkoustová tiskárna</vt:lpstr>
      <vt:lpstr>Historie</vt:lpstr>
      <vt:lpstr>Princip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funguje inkoustová tiskárna</dc:title>
  <dc:creator>Bukovský Jan Oskar</dc:creator>
  <cp:lastModifiedBy>Bukovský Jan Oskar</cp:lastModifiedBy>
  <cp:revision>2</cp:revision>
  <dcterms:created xsi:type="dcterms:W3CDTF">2020-09-21T20:31:27Z</dcterms:created>
  <dcterms:modified xsi:type="dcterms:W3CDTF">2020-09-21T20:36:53Z</dcterms:modified>
</cp:coreProperties>
</file>