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handoutMasterIdLst>
    <p:handoutMasterId r:id="rId5"/>
  </p:handoutMasterIdLst>
  <p:sldIdLst>
    <p:sldId id="262" r:id="rId2"/>
    <p:sldId id="260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030CD4C-7DBB-91CD-FE24-A8D8FE6957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81940-76EF-5B73-96F8-25ACE9D6A3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FB66D-EE9E-44F1-AD02-E5B3FD4BF540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10248-E08F-8C40-E731-429F0F50B9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9BAF5-BCEC-4531-1E86-BB6DEF9D5E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18F41-5A85-408F-B0FE-CB5D49048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761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4" y="1108990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2/26/2024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Om KartAi – KartAi">
            <a:extLst>
              <a:ext uri="{FF2B5EF4-FFF2-40B4-BE49-F238E27FC236}">
                <a16:creationId xmlns:a16="http://schemas.microsoft.com/office/drawing/2014/main" id="{86F03ADB-48AF-2400-AFCC-198F370874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48" y="5556187"/>
            <a:ext cx="1096766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187C88ED-53CB-C321-3AF2-18346EF235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754" y="6271157"/>
            <a:ext cx="1526978" cy="28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23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Om KartAi – KartAi">
            <a:extLst>
              <a:ext uri="{FF2B5EF4-FFF2-40B4-BE49-F238E27FC236}">
                <a16:creationId xmlns:a16="http://schemas.microsoft.com/office/drawing/2014/main" id="{98D58F27-99A9-9FE5-3233-FF242EA17A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49" y="6309188"/>
            <a:ext cx="1096766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6744A03B-254E-8DDD-802C-9F28A95B96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214" y="6391583"/>
            <a:ext cx="1526978" cy="28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12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Om KartAi – KartAi">
            <a:extLst>
              <a:ext uri="{FF2B5EF4-FFF2-40B4-BE49-F238E27FC236}">
                <a16:creationId xmlns:a16="http://schemas.microsoft.com/office/drawing/2014/main" id="{F268F266-75E1-6E53-6B38-5A70B7003E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49" y="6309188"/>
            <a:ext cx="1096766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5CC716F1-FA69-A38F-4B40-136A608EF5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214" y="6391583"/>
            <a:ext cx="1526978" cy="28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74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m KartAi – KartAi">
            <a:extLst>
              <a:ext uri="{FF2B5EF4-FFF2-40B4-BE49-F238E27FC236}">
                <a16:creationId xmlns:a16="http://schemas.microsoft.com/office/drawing/2014/main" id="{00092823-9AE3-5F0A-5FCB-1092239A97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49" y="6309188"/>
            <a:ext cx="1096766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1F5D9255-3F49-00DA-3494-CF4374E126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214" y="6391583"/>
            <a:ext cx="1526978" cy="28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79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322510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Om KartAi – KartAi">
            <a:extLst>
              <a:ext uri="{FF2B5EF4-FFF2-40B4-BE49-F238E27FC236}">
                <a16:creationId xmlns:a16="http://schemas.microsoft.com/office/drawing/2014/main" id="{018A3C65-CD7E-7EE9-5FE6-AFB0DC6760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49" y="6309188"/>
            <a:ext cx="1096766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1728B767-B524-3A25-3D45-166230E6E5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214" y="6391583"/>
            <a:ext cx="1526978" cy="28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06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Om KartAi – KartAi">
            <a:extLst>
              <a:ext uri="{FF2B5EF4-FFF2-40B4-BE49-F238E27FC236}">
                <a16:creationId xmlns:a16="http://schemas.microsoft.com/office/drawing/2014/main" id="{1878489C-9859-1BF9-220D-0057B20E68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49" y="6309188"/>
            <a:ext cx="1096766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BCB78E91-6003-A3CC-4B95-051990A8CF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214" y="6391583"/>
            <a:ext cx="1526978" cy="28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38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1989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Om KartAi – KartAi">
            <a:extLst>
              <a:ext uri="{FF2B5EF4-FFF2-40B4-BE49-F238E27FC236}">
                <a16:creationId xmlns:a16="http://schemas.microsoft.com/office/drawing/2014/main" id="{80697541-8DC8-B932-19A2-027C92C641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49" y="6309188"/>
            <a:ext cx="1096766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959DA66A-E72F-9BE4-00EF-C0C9A89BEE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214" y="6391583"/>
            <a:ext cx="1526978" cy="28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09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7" name="Picture 6" descr="Om KartAi – KartAi">
            <a:extLst>
              <a:ext uri="{FF2B5EF4-FFF2-40B4-BE49-F238E27FC236}">
                <a16:creationId xmlns:a16="http://schemas.microsoft.com/office/drawing/2014/main" id="{0624A822-C54E-F49F-DFBE-829A47C1B7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49" y="6309188"/>
            <a:ext cx="1096766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F850247B-68B0-8E9C-8AFC-CAAFE72518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214" y="6391583"/>
            <a:ext cx="1526978" cy="28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52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Om KartAi – KartAi">
            <a:extLst>
              <a:ext uri="{FF2B5EF4-FFF2-40B4-BE49-F238E27FC236}">
                <a16:creationId xmlns:a16="http://schemas.microsoft.com/office/drawing/2014/main" id="{61052E42-2FAB-60CD-58A8-4D1E493237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49" y="6309188"/>
            <a:ext cx="1096766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18D1D4F-3B90-0ADF-7745-2B64F6C4E6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214" y="6391583"/>
            <a:ext cx="1526978" cy="28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19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Om KartAi – KartAi">
            <a:extLst>
              <a:ext uri="{FF2B5EF4-FFF2-40B4-BE49-F238E27FC236}">
                <a16:creationId xmlns:a16="http://schemas.microsoft.com/office/drawing/2014/main" id="{8A5001E5-05CA-E3F5-4471-D1ED9B0028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49" y="6309188"/>
            <a:ext cx="1096766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14B9F6E6-37A4-632D-CDBA-E0209BC352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214" y="6391583"/>
            <a:ext cx="1526978" cy="28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93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Om KartAi – KartAi">
            <a:extLst>
              <a:ext uri="{FF2B5EF4-FFF2-40B4-BE49-F238E27FC236}">
                <a16:creationId xmlns:a16="http://schemas.microsoft.com/office/drawing/2014/main" id="{2BEDFC76-ABDA-9615-4051-2BA03D657E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49" y="6309188"/>
            <a:ext cx="1096766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6C3C2444-8255-CA98-1C44-8C78B67D76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214" y="6391583"/>
            <a:ext cx="1526978" cy="28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74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2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CC6A55-C753-D9DB-B9AE-326F78B9DF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88940" y="1123950"/>
            <a:ext cx="5803060" cy="5734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7B78F5-EEB3-5A5F-A775-6BD9FA59CF87}"/>
              </a:ext>
            </a:extLst>
          </p:cNvPr>
          <p:cNvSpPr txBox="1">
            <a:spLocks/>
          </p:cNvSpPr>
          <p:nvPr/>
        </p:nvSpPr>
        <p:spPr>
          <a:xfrm>
            <a:off x="797106" y="1625608"/>
            <a:ext cx="8035342" cy="2722164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7200" dirty="0" err="1"/>
              <a:t>LLMs</a:t>
            </a:r>
            <a:r>
              <a:rPr lang="nb-NO" sz="7200" dirty="0"/>
              <a:t> + GIS = 💚</a:t>
            </a:r>
            <a:endParaRPr lang="en-GB" sz="7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06A26-1342-451A-DC77-817912675933}"/>
              </a:ext>
            </a:extLst>
          </p:cNvPr>
          <p:cNvSpPr txBox="1"/>
          <p:nvPr/>
        </p:nvSpPr>
        <p:spPr>
          <a:xfrm>
            <a:off x="795368" y="4664764"/>
            <a:ext cx="559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Oskar Holm - Ingeniørvitenskap og IKT, NTNU </a:t>
            </a:r>
            <a:r>
              <a:rPr lang="en-GB" dirty="0"/>
              <a:t>	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3012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09868-C3CB-5B3B-A2DD-F2395EA4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språkmodeller?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884999-ECE2-19A2-FD51-A4C88B7C28EE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4F250-8733-7048-2D2D-304284E4C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710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screen">
            <a:extLst>
              <a:ext uri="{FF2B5EF4-FFF2-40B4-BE49-F238E27FC236}">
                <a16:creationId xmlns:a16="http://schemas.microsoft.com/office/drawing/2014/main" id="{90C92288-4792-AE2D-6DF9-DCD6324AE2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1"/>
          <a:stretch/>
        </p:blipFill>
        <p:spPr>
          <a:xfrm>
            <a:off x="1869863" y="0"/>
            <a:ext cx="8452274" cy="625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90802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8E4"/>
      </a:lt2>
      <a:accent1>
        <a:srgbClr val="EC70C6"/>
      </a:accent1>
      <a:accent2>
        <a:srgbClr val="E8517A"/>
      </a:accent2>
      <a:accent3>
        <a:srgbClr val="EC8270"/>
      </a:accent3>
      <a:accent4>
        <a:srgbClr val="E2912A"/>
      </a:accent4>
      <a:accent5>
        <a:srgbClr val="A8A650"/>
      </a:accent5>
      <a:accent6>
        <a:srgbClr val="83AF3D"/>
      </a:accent6>
      <a:hlink>
        <a:srgbClr val="568E67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17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System Font Regular</vt:lpstr>
      <vt:lpstr>Aptos</vt:lpstr>
      <vt:lpstr>Arial</vt:lpstr>
      <vt:lpstr>Seaford Display</vt:lpstr>
      <vt:lpstr>Tenorite</vt:lpstr>
      <vt:lpstr>MadridVTI</vt:lpstr>
      <vt:lpstr>PowerPoint Presentation</vt:lpstr>
      <vt:lpstr>Hvorfor språkmodeller?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Holm</dc:creator>
  <cp:lastModifiedBy>Oskar Holm</cp:lastModifiedBy>
  <cp:revision>3</cp:revision>
  <dcterms:created xsi:type="dcterms:W3CDTF">2024-02-26T11:27:12Z</dcterms:created>
  <dcterms:modified xsi:type="dcterms:W3CDTF">2024-02-26T13:09:20Z</dcterms:modified>
</cp:coreProperties>
</file>