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3" r:id="rId2"/>
    <p:sldId id="272" r:id="rId3"/>
    <p:sldId id="271" r:id="rId4"/>
    <p:sldId id="274" r:id="rId5"/>
    <p:sldId id="275" r:id="rId6"/>
    <p:sldId id="277" r:id="rId7"/>
    <p:sldId id="284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579A6-0A1D-41F5-AEA1-9D9B360BDAC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449CB-AED0-4202-9CCE-032A9D11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1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everyone, yesterday we introduced how to Implement the </a:t>
            </a:r>
            <a:r>
              <a:rPr lang="en-US" altLang="zh-CN" dirty="0" err="1"/>
              <a:t>RANSAC</a:t>
            </a:r>
            <a:r>
              <a:rPr lang="en-US" altLang="zh-CN" dirty="0"/>
              <a:t> algorithm using Python, today we are going to introduce how to evaluate the results of the </a:t>
            </a:r>
            <a:r>
              <a:rPr lang="en-US" altLang="zh-CN" dirty="0" err="1"/>
              <a:t>RANSAC</a:t>
            </a:r>
            <a:r>
              <a:rPr lang="en-US" altLang="zh-CN" dirty="0"/>
              <a:t>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FBB5-C067-44DC-AA7D-5E442AE39C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6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Evaluating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RANSAC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results usually includes three steps loading LAS files, both the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RANSAC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results and ground truth LAS files. Then to find the intersection, the last step is to calculate the accuracy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FBB5-C067-44DC-AA7D-5E442AE39C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9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are the packages we need to use for evaluate the </a:t>
            </a:r>
            <a:r>
              <a:rPr lang="en-US" altLang="zh-CN" dirty="0" err="1"/>
              <a:t>RANSAC</a:t>
            </a:r>
            <a:r>
              <a:rPr lang="en-US" altLang="zh-CN" dirty="0"/>
              <a:t> results, the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numpy_indexed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lang="en-US" altLang="zh-CN" dirty="0"/>
              <a:t>provides an interface for various Python programs to interact with the operating system.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FBB5-C067-44DC-AA7D-5E442AE39C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2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we read the LAS file, the original data format, shown in the green table, is a matrix with three rows and multiple columns. The X, Y, and Z information are separated by point ID. To improve the efficacy, we transpose the data to three columns with multiple rows, as shown in blue table, X, Y, and Z are aligned in three columns.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FBB5-C067-44DC-AA7D-5E442AE39C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7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npi.intersection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function is designed for getting unique intersection values of two sets. And the parameter is simple, just need the two datasets need to be compared as the input.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FBB5-C067-44DC-AA7D-5E442AE39C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3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Here, we express the </a:t>
            </a:r>
            <a:r>
              <a:rPr lang="en-US" altLang="zh-CN" dirty="0" err="1"/>
              <a:t>RANSAC</a:t>
            </a:r>
            <a:r>
              <a:rPr lang="en-US" altLang="zh-CN" dirty="0"/>
              <a:t> results accuracy by the ratio of the intersecting points to the total points. The higher the intersection ratio between the </a:t>
            </a:r>
            <a:r>
              <a:rPr lang="en-US" altLang="zh-CN" dirty="0" err="1"/>
              <a:t>RANSAC</a:t>
            </a:r>
            <a:r>
              <a:rPr lang="en-US" altLang="zh-CN" dirty="0"/>
              <a:t> results and the ground truth data, represent the higher accuracy of the </a:t>
            </a:r>
            <a:r>
              <a:rPr lang="en-US" altLang="zh-CN" dirty="0" err="1"/>
              <a:t>RANSAC</a:t>
            </a:r>
            <a:r>
              <a:rPr lang="en-US" altLang="zh-CN" dirty="0"/>
              <a:t> results.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FBB5-C067-44DC-AA7D-5E442AE39C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3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Here, I give you two optional tasks, I wish you have a try and figure them out. The first one is How to detect multiple planes in a LAS file at one time? Another one is How to detect a line with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RANSAC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FBB5-C067-44DC-AA7D-5E442AE39C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6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all the content we introduced in this class, now is your time, you can train your code on your PC and if you have question we can discuss.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FBB5-C067-44DC-AA7D-5E442AE39C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6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4AF7E-B0FC-AF2E-7617-4F71E494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7EF5E4-1D0E-6FA8-CA81-E17904C17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9CD5-74FA-B549-1BEB-1FD6D597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0CC4A-B7C7-4DBE-0D24-8E4FA70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DF52E-3CAE-C76D-EEF4-FD8B3645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0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638EC-2CE1-6847-9189-EBCFB83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96E37-E28A-A5BD-6F5A-A4ADBC917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BDADA-DC38-5705-D0C4-869E6217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D3ED0-1FFE-C7C7-4B17-E5D43AA1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D4BB0-73BE-9F9A-7DC9-CB58C25D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571311-293F-62B5-90EE-B0F07BB57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AAF59-A434-B11A-97F1-EB356C9E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63510-3B35-25AD-7A32-35043658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BD744-356C-50CA-3457-C1C6EB5F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52AD-BE22-2F55-1883-6829C531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4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94CC9-0AEE-17BD-1A61-B694C14A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3B201-0272-55D4-4DAF-2CCA1856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48E6A-62F1-F3AB-8981-A27380AB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16660-A06D-16D5-B64A-63DA59B9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25F89-1972-0461-B8AF-0BEDCD84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8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BA3FC-ABF2-BA65-1CE5-A22FB0A0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29117-565D-C71A-2065-4BCA309F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F3688-8950-0726-4599-3FD0F24A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04588-3571-4067-06FA-C3492FF4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F42DE-5DF3-F5EF-BA4F-B52BD4C4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C938E-F1AA-D89E-838F-830244CB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33BAF-BD5F-FA4B-5C0D-31FB3AA55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F5D704-E130-A9E6-9056-53DAF064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0E733-8C3F-CF29-65E5-B60B843F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6F40B-1EBC-986B-17E6-1C7F96C7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5755A-3606-A99B-3EF7-90A207E3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1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809F9-5EA9-6D01-722B-16B41640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BDBFE-5225-115C-9D95-DCDD079FD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ADE96-B9AA-3D00-C4B0-399EA64EE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C669B1-02C1-4DE5-6D25-E766FD31B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34F6AA-CA03-EE49-FCC6-215A8FFEA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4F637-E060-865B-1945-943E7C40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CAF942-74D6-C402-9D22-88627BDD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39076-7D13-C7FC-7E3F-957BE4FF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6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3C195-BF2B-2885-3897-0ACEF9FF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EB4DB-6475-059E-E335-8C2B92A6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CB499D-88CD-754E-5447-EA880D28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62FE97-CDD3-3A49-1D2F-BD20576C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5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9DE073-D2CA-15DA-DEFC-910AA6DC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25348E-CDC4-9FBE-C6B1-0262EFFC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DAF57-A959-3F7E-E451-625E6234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25CF1-5E1E-C403-B648-4FE910FF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CEAD8-2205-EA53-22DD-AE81CB7A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56630-2FEA-8E7B-5E10-50DBB2886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5E1F6-6460-D455-1D76-C83BF66F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4F7E7-B930-8B09-A1E3-9B2F47C5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CB45A-4BFD-6F84-84D1-8CEE1C89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3ACC-4099-DD7B-365B-C2B0F755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0D9045-5AC5-8373-3635-54FD64459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363D9-B627-B540-815A-BAAA0C96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A549B-9C49-691F-618D-4CDE4D7B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2DA31-607E-96C3-F2F0-49A1C083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F25C9-B473-9F85-600C-03CC798C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50C8DE-2F74-4ED1-354B-B07B775A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2C236-F1D3-425B-C774-3ACC70A6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AD29E-F814-ABD1-8499-08FFC85A2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5E45-660D-4291-8579-759200A788F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14748-46E2-5636-8D47-4E26A276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37664-4915-61D9-08E4-391FC703E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6604-8437-4EC1-A537-1AF6EEFD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1CDDA-34EA-1F27-B0ED-A0DF39AC7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68" y="902791"/>
            <a:ext cx="9925664" cy="2387600"/>
          </a:xfrm>
        </p:spPr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/>
              <a:t>RANSAC</a:t>
            </a:r>
            <a:r>
              <a:rPr lang="en-US" altLang="zh-CN" dirty="0"/>
              <a:t> algorithm using Python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F8C5CD-EDED-C641-047E-33970BF28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1409"/>
            <a:ext cx="9144000" cy="974228"/>
          </a:xfrm>
        </p:spPr>
        <p:txBody>
          <a:bodyPr/>
          <a:lstStyle/>
          <a:p>
            <a:r>
              <a:rPr lang="en-US" altLang="zh-CN" dirty="0"/>
              <a:t>Yi Zhao</a:t>
            </a:r>
          </a:p>
          <a:p>
            <a:r>
              <a:rPr lang="en-US" altLang="zh-CN" dirty="0"/>
              <a:t>Mail: </a:t>
            </a:r>
            <a:r>
              <a:rPr lang="en-US" altLang="zh-CN" dirty="0" err="1"/>
              <a:t>zhao.yi@ntnu.no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58D36A6-4A65-86B7-6760-1F2506DCCAFF}"/>
              </a:ext>
            </a:extLst>
          </p:cNvPr>
          <p:cNvSpPr txBox="1">
            <a:spLocks/>
          </p:cNvSpPr>
          <p:nvPr/>
        </p:nvSpPr>
        <p:spPr>
          <a:xfrm>
            <a:off x="1524000" y="3671605"/>
            <a:ext cx="9144000" cy="4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——Take plane detection as an example </a:t>
            </a:r>
            <a:endParaRPr lang="zh-CN" altLang="en-US" sz="2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F1646-84CB-1AA1-07B9-C76C9964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8339-0976-4E37-A4ED-D440931C6D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8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0070-E0B2-76DD-BF2B-69B6ADBB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032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Steps of implementing </a:t>
            </a:r>
            <a:r>
              <a:rPr lang="en-US" altLang="zh-CN" sz="3600" b="1" dirty="0" err="1"/>
              <a:t>RANSAC</a:t>
            </a:r>
            <a:r>
              <a:rPr lang="en-US" altLang="zh-CN" sz="3600" b="1" dirty="0"/>
              <a:t> algorithm using Python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F4F6F-5A6B-6158-1E31-B8DEB093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852"/>
            <a:ext cx="10515600" cy="2821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 Evaluate </a:t>
            </a:r>
            <a:r>
              <a:rPr lang="en-US" altLang="zh-CN" dirty="0" err="1"/>
              <a:t>RANSAC</a:t>
            </a:r>
            <a:r>
              <a:rPr lang="en-US" altLang="zh-CN" dirty="0"/>
              <a:t> results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1.1 Load LAS files (</a:t>
            </a:r>
            <a:r>
              <a:rPr lang="en-US" altLang="zh-CN" dirty="0" err="1"/>
              <a:t>RANSAC</a:t>
            </a:r>
            <a:r>
              <a:rPr lang="en-US" altLang="zh-CN" dirty="0"/>
              <a:t> results and ground truth LAS files)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1.2 Find the intersection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1.3 Calculate accuracy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1262E-88F8-2559-A31A-17B6F8AD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8339-0976-4E37-A4ED-D440931C6D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4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A5009-B680-D203-C44C-F6EAAAF7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Evaluate </a:t>
            </a:r>
            <a:r>
              <a:rPr lang="en-US" altLang="zh-CN" dirty="0" err="1"/>
              <a:t>RANSAC</a:t>
            </a:r>
            <a:r>
              <a:rPr lang="en-US" altLang="zh-CN" dirty="0"/>
              <a:t> results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44A0CF-FDEC-ADB6-87D2-1B56C2721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5957" y="3496020"/>
            <a:ext cx="477246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numpy_indexed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npi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pylas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D9C11E-6F0F-5F80-25E8-F779F5BFE1AE}"/>
              </a:ext>
            </a:extLst>
          </p:cNvPr>
          <p:cNvSpPr/>
          <p:nvPr/>
        </p:nvSpPr>
        <p:spPr>
          <a:xfrm>
            <a:off x="4362914" y="3496020"/>
            <a:ext cx="2398546" cy="384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768A87A7-AAD5-A3F4-3F9E-A3317E53992A}"/>
              </a:ext>
            </a:extLst>
          </p:cNvPr>
          <p:cNvSpPr/>
          <p:nvPr/>
        </p:nvSpPr>
        <p:spPr>
          <a:xfrm>
            <a:off x="5414827" y="2840179"/>
            <a:ext cx="483080" cy="603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F92D89-BC04-0DA6-D521-6078094F1136}"/>
              </a:ext>
            </a:extLst>
          </p:cNvPr>
          <p:cNvSpPr txBox="1"/>
          <p:nvPr/>
        </p:nvSpPr>
        <p:spPr>
          <a:xfrm>
            <a:off x="2663001" y="1972343"/>
            <a:ext cx="5986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For find the intersections between </a:t>
            </a:r>
            <a:r>
              <a:rPr lang="en-US" altLang="zh-CN" sz="2400" dirty="0" err="1"/>
              <a:t>RANSAC</a:t>
            </a:r>
            <a:r>
              <a:rPr lang="en-US" altLang="zh-CN" sz="2400" dirty="0"/>
              <a:t> results and ground truth 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8D79B2-4D5D-81A3-D1B0-9F20157D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8339-0976-4E37-A4ED-D440931C6D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A5009-B680-D203-C44C-F6EAAAF7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Evaluate </a:t>
            </a:r>
            <a:r>
              <a:rPr lang="en-US" altLang="zh-CN" dirty="0" err="1"/>
              <a:t>RANSAC</a:t>
            </a:r>
            <a:r>
              <a:rPr lang="en-US" altLang="zh-CN" dirty="0"/>
              <a:t> results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AC03E4-EE50-CD9F-0633-895B39DE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92" y="1690688"/>
            <a:ext cx="810991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read data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pcd_gt = pylas.read(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r“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Ground Truth LAS file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pcd_pr = pylas.read(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r“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RANSAC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results LAS file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B534C6-77CB-7CAE-FB47-50B8753C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92" y="3452497"/>
            <a:ext cx="737894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arrange data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pcd_gt_p = np.array([pcd_gt.x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pcd_gt.y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pcd_gt.z])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pcd_gt_p = pcd_gt_p.T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pcd_pr_p = np.array([pcd_pr.x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pcd_pr.y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pcd_pr.z])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pcd_pr_p = pcd_pr_p.T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961B3597-41CB-32CC-09F5-BD740E813CC2}"/>
              </a:ext>
            </a:extLst>
          </p:cNvPr>
          <p:cNvGraphicFramePr>
            <a:graphicFrameLocks noGrp="1"/>
          </p:cNvGraphicFramePr>
          <p:nvPr/>
        </p:nvGraphicFramePr>
        <p:xfrm>
          <a:off x="8566030" y="5167312"/>
          <a:ext cx="337436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92">
                  <a:extLst>
                    <a:ext uri="{9D8B030D-6E8A-4147-A177-3AD203B41FA5}">
                      <a16:colId xmlns:a16="http://schemas.microsoft.com/office/drawing/2014/main" val="1208031025"/>
                    </a:ext>
                  </a:extLst>
                </a:gridCol>
                <a:gridCol w="843592">
                  <a:extLst>
                    <a:ext uri="{9D8B030D-6E8A-4147-A177-3AD203B41FA5}">
                      <a16:colId xmlns:a16="http://schemas.microsoft.com/office/drawing/2014/main" val="143974688"/>
                    </a:ext>
                  </a:extLst>
                </a:gridCol>
                <a:gridCol w="843592">
                  <a:extLst>
                    <a:ext uri="{9D8B030D-6E8A-4147-A177-3AD203B41FA5}">
                      <a16:colId xmlns:a16="http://schemas.microsoft.com/office/drawing/2014/main" val="3120350318"/>
                    </a:ext>
                  </a:extLst>
                </a:gridCol>
                <a:gridCol w="843592">
                  <a:extLst>
                    <a:ext uri="{9D8B030D-6E8A-4147-A177-3AD203B41FA5}">
                      <a16:colId xmlns:a16="http://schemas.microsoft.com/office/drawing/2014/main" val="300772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9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Z1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0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35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7808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4FCB0286-484F-97A8-9449-C9DDD2FBD0D7}"/>
              </a:ext>
            </a:extLst>
          </p:cNvPr>
          <p:cNvGraphicFramePr>
            <a:graphicFrameLocks noGrp="1"/>
          </p:cNvGraphicFramePr>
          <p:nvPr/>
        </p:nvGraphicFramePr>
        <p:xfrm>
          <a:off x="8566030" y="3030141"/>
          <a:ext cx="337436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3592">
                  <a:extLst>
                    <a:ext uri="{9D8B030D-6E8A-4147-A177-3AD203B41FA5}">
                      <a16:colId xmlns:a16="http://schemas.microsoft.com/office/drawing/2014/main" val="2621332128"/>
                    </a:ext>
                  </a:extLst>
                </a:gridCol>
                <a:gridCol w="843592">
                  <a:extLst>
                    <a:ext uri="{9D8B030D-6E8A-4147-A177-3AD203B41FA5}">
                      <a16:colId xmlns:a16="http://schemas.microsoft.com/office/drawing/2014/main" val="4265929253"/>
                    </a:ext>
                  </a:extLst>
                </a:gridCol>
                <a:gridCol w="843592">
                  <a:extLst>
                    <a:ext uri="{9D8B030D-6E8A-4147-A177-3AD203B41FA5}">
                      <a16:colId xmlns:a16="http://schemas.microsoft.com/office/drawing/2014/main" val="2623277653"/>
                    </a:ext>
                  </a:extLst>
                </a:gridCol>
                <a:gridCol w="843592">
                  <a:extLst>
                    <a:ext uri="{9D8B030D-6E8A-4147-A177-3AD203B41FA5}">
                      <a16:colId xmlns:a16="http://schemas.microsoft.com/office/drawing/2014/main" val="374471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6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Z1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67522"/>
                  </a:ext>
                </a:extLst>
              </a:tr>
            </a:tbl>
          </a:graphicData>
        </a:graphic>
      </p:graphicFrame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FB2886E-7530-59F7-9514-A7EA0338A4A2}"/>
              </a:ext>
            </a:extLst>
          </p:cNvPr>
          <p:cNvCxnSpPr>
            <a:cxnSpLocks/>
            <a:stCxn id="7" idx="0"/>
            <a:endCxn id="13" idx="1"/>
          </p:cNvCxnSpPr>
          <p:nvPr/>
        </p:nvCxnSpPr>
        <p:spPr>
          <a:xfrm rot="5400000" flipH="1" flipV="1">
            <a:off x="4944685" y="211861"/>
            <a:ext cx="61385" cy="71813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10A81AF-3668-4623-7848-69AA9C280FE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3864634" y="4283015"/>
            <a:ext cx="4701396" cy="16234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F1A853B-37B4-7DEC-6307-79EDB03DCE48}"/>
              </a:ext>
            </a:extLst>
          </p:cNvPr>
          <p:cNvSpPr txBox="1"/>
          <p:nvPr/>
        </p:nvSpPr>
        <p:spPr>
          <a:xfrm>
            <a:off x="9611624" y="4652625"/>
            <a:ext cx="12831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/>
              <a:t>Transpose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031CF4-82A6-D775-7028-EBC1E9EDD766}"/>
              </a:ext>
            </a:extLst>
          </p:cNvPr>
          <p:cNvSpPr/>
          <p:nvPr/>
        </p:nvSpPr>
        <p:spPr>
          <a:xfrm>
            <a:off x="2363638" y="4123426"/>
            <a:ext cx="1500996" cy="3191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C15126-E714-37BD-0D22-D79C422010FB}"/>
              </a:ext>
            </a:extLst>
          </p:cNvPr>
          <p:cNvSpPr/>
          <p:nvPr/>
        </p:nvSpPr>
        <p:spPr>
          <a:xfrm>
            <a:off x="759492" y="3833206"/>
            <a:ext cx="1250463" cy="3191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16D06DE-B9B4-67E4-8BCD-DC089B92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8339-0976-4E37-A4ED-D440931C6D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6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E9CCB-5887-1143-8396-2FEBDEC2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Evaluate </a:t>
            </a:r>
            <a:r>
              <a:rPr lang="en-US" altLang="zh-CN" dirty="0" err="1"/>
              <a:t>RANSAC</a:t>
            </a:r>
            <a:r>
              <a:rPr lang="en-US" altLang="zh-CN" dirty="0"/>
              <a:t> results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EC6977-CB48-97C3-F162-6D0633958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2488" y="3085464"/>
            <a:ext cx="885050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find intersection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intersection = npi.intersection(pcd_gt_p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pcd_pr_p)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ED22CC-7609-B02A-0CC8-4715AE339C1D}"/>
              </a:ext>
            </a:extLst>
          </p:cNvPr>
          <p:cNvSpPr/>
          <p:nvPr/>
        </p:nvSpPr>
        <p:spPr>
          <a:xfrm>
            <a:off x="3621042" y="3531562"/>
            <a:ext cx="2753879" cy="384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3A8D628D-C676-691A-400B-89E34190E1D8}"/>
              </a:ext>
            </a:extLst>
          </p:cNvPr>
          <p:cNvSpPr/>
          <p:nvPr/>
        </p:nvSpPr>
        <p:spPr>
          <a:xfrm rot="10800000">
            <a:off x="4672956" y="3929551"/>
            <a:ext cx="483080" cy="603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F04374-32B6-BD2D-9A03-BDDB1D934956}"/>
              </a:ext>
            </a:extLst>
          </p:cNvPr>
          <p:cNvSpPr txBox="1"/>
          <p:nvPr/>
        </p:nvSpPr>
        <p:spPr>
          <a:xfrm>
            <a:off x="1991675" y="4546491"/>
            <a:ext cx="5986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For find the intersections between </a:t>
            </a:r>
            <a:r>
              <a:rPr lang="en-US" altLang="zh-CN" sz="2400" dirty="0" err="1"/>
              <a:t>RANSAC</a:t>
            </a:r>
            <a:r>
              <a:rPr lang="en-US" altLang="zh-CN" sz="2400" dirty="0"/>
              <a:t> results and ground truth 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A05B29-9D6E-33E3-405B-BA26ECAEDFF7}"/>
              </a:ext>
            </a:extLst>
          </p:cNvPr>
          <p:cNvSpPr/>
          <p:nvPr/>
        </p:nvSpPr>
        <p:spPr>
          <a:xfrm>
            <a:off x="6542522" y="3534920"/>
            <a:ext cx="3032800" cy="3848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4B583E8C-66DE-2057-5272-97787C0EFC29}"/>
              </a:ext>
            </a:extLst>
          </p:cNvPr>
          <p:cNvSpPr/>
          <p:nvPr/>
        </p:nvSpPr>
        <p:spPr>
          <a:xfrm>
            <a:off x="7851888" y="2815447"/>
            <a:ext cx="414068" cy="6621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E6BE08-DC5E-0209-EAEB-502621426859}"/>
              </a:ext>
            </a:extLst>
          </p:cNvPr>
          <p:cNvSpPr txBox="1"/>
          <p:nvPr/>
        </p:nvSpPr>
        <p:spPr>
          <a:xfrm>
            <a:off x="4997981" y="2227959"/>
            <a:ext cx="629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Parameter, two datasets need to be compared </a:t>
            </a:r>
            <a:endParaRPr lang="zh-CN" altLang="en-US" sz="240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523C464-04FF-7DEC-4553-160F432B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8339-0976-4E37-A4ED-D440931C6D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1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62B77E3-4DB9-3C62-DCC4-47BA85E5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31" y="2646947"/>
            <a:ext cx="817082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calculate accuracy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 = intersection.shape[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/ pcd_gt_p.shape[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E9CCB-5887-1143-8396-2FEBDEC2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Evaluate </a:t>
            </a:r>
            <a:r>
              <a:rPr lang="en-US" altLang="zh-CN" dirty="0" err="1"/>
              <a:t>RANSAC</a:t>
            </a:r>
            <a:r>
              <a:rPr lang="en-US" altLang="zh-CN" dirty="0"/>
              <a:t> results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ED22CC-7609-B02A-0CC8-4715AE339C1D}"/>
              </a:ext>
            </a:extLst>
          </p:cNvPr>
          <p:cNvSpPr/>
          <p:nvPr/>
        </p:nvSpPr>
        <p:spPr>
          <a:xfrm>
            <a:off x="1964770" y="3044101"/>
            <a:ext cx="7006702" cy="384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3A8D628D-C676-691A-400B-89E34190E1D8}"/>
              </a:ext>
            </a:extLst>
          </p:cNvPr>
          <p:cNvSpPr/>
          <p:nvPr/>
        </p:nvSpPr>
        <p:spPr>
          <a:xfrm rot="10800000">
            <a:off x="4578064" y="3477944"/>
            <a:ext cx="483080" cy="603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F04374-32B6-BD2D-9A03-BDDB1D934956}"/>
              </a:ext>
            </a:extLst>
          </p:cNvPr>
          <p:cNvSpPr txBox="1"/>
          <p:nvPr/>
        </p:nvSpPr>
        <p:spPr>
          <a:xfrm>
            <a:off x="1964770" y="3972538"/>
            <a:ext cx="598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calculate accuracy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00584-2E15-B2EC-8B88-1B8A0EA5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8339-0976-4E37-A4ED-D440931C6D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3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026EF-029C-39D3-B8C9-973B6098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B1EC4-628F-6223-1AC1-562F9ED1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445"/>
            <a:ext cx="10515600" cy="2030383"/>
          </a:xfrm>
        </p:spPr>
        <p:txBody>
          <a:bodyPr/>
          <a:lstStyle/>
          <a:p>
            <a:r>
              <a:rPr lang="en-US" altLang="zh-CN" dirty="0"/>
              <a:t>How to detect multiple planes in a LAS file at one time?</a:t>
            </a:r>
          </a:p>
          <a:p>
            <a:endParaRPr lang="en-US" altLang="zh-CN" dirty="0"/>
          </a:p>
          <a:p>
            <a:r>
              <a:rPr lang="en-US" altLang="zh-CN" dirty="0"/>
              <a:t>How to detect a line with </a:t>
            </a:r>
            <a:r>
              <a:rPr lang="en-US" altLang="zh-CN" dirty="0" err="1"/>
              <a:t>RANSAC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570397-4372-4929-E4EE-6E06DDAB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8339-0976-4E37-A4ED-D440931C6D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0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2503022-8B7C-9A69-E35A-E262EE913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CB3475B-C919-F5D5-B9B9-23902F656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E0D1DE-4F0A-0FF4-5E91-4C84F9B5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8339-0976-4E37-A4ED-D440931C6D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8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宽屏</PresentationFormat>
  <Paragraphs>85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Times New Roman</vt:lpstr>
      <vt:lpstr>Office 主题​​</vt:lpstr>
      <vt:lpstr>Implement RANSAC algorithm using Python</vt:lpstr>
      <vt:lpstr>Steps of implementing RANSAC algorithm using Python</vt:lpstr>
      <vt:lpstr>3. Evaluate RANSAC results</vt:lpstr>
      <vt:lpstr>3. Evaluate RANSAC results</vt:lpstr>
      <vt:lpstr>3. Evaluate RANSAC results</vt:lpstr>
      <vt:lpstr>3. Evaluate RANSAC results</vt:lpstr>
      <vt:lpstr>Optional tasks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RANSAC algorithm using Python</dc:title>
  <dc:creator>zhao yi</dc:creator>
  <cp:lastModifiedBy>zhao yi</cp:lastModifiedBy>
  <cp:revision>1</cp:revision>
  <dcterms:created xsi:type="dcterms:W3CDTF">2022-09-15T10:43:54Z</dcterms:created>
  <dcterms:modified xsi:type="dcterms:W3CDTF">2022-09-15T10:44:19Z</dcterms:modified>
</cp:coreProperties>
</file>