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5"/>
  </p:notesMasterIdLst>
  <p:sldIdLst>
    <p:sldId id="256" r:id="rId2"/>
    <p:sldId id="261" r:id="rId3"/>
    <p:sldId id="260" r:id="rId4"/>
    <p:sldId id="262" r:id="rId5"/>
    <p:sldId id="266" r:id="rId6"/>
    <p:sldId id="257" r:id="rId7"/>
    <p:sldId id="312" r:id="rId8"/>
    <p:sldId id="263" r:id="rId9"/>
    <p:sldId id="313" r:id="rId10"/>
    <p:sldId id="314" r:id="rId11"/>
    <p:sldId id="272" r:id="rId12"/>
    <p:sldId id="292" r:id="rId13"/>
    <p:sldId id="290" r:id="rId14"/>
  </p:sldIdLst>
  <p:sldSz cx="9144000" cy="5143500" type="screen16x9"/>
  <p:notesSz cx="6858000" cy="9144000"/>
  <p:embeddedFontLst>
    <p:embeddedFont>
      <p:font typeface="Baloo 2" pitchFamily="2" charset="77"/>
      <p:regular r:id="rId16"/>
      <p:bold r:id="rId17"/>
    </p:embeddedFont>
    <p:embeddedFont>
      <p:font typeface="El Messiri" pitchFamily="2" charset="-78"/>
      <p:regular r:id="rId18"/>
      <p:bold r:id="rId19"/>
    </p:embeddedFont>
    <p:embeddedFont>
      <p:font typeface="Nunito" pitchFamily="2" charset="77"/>
      <p:regular r:id="rId20"/>
      <p:bold r:id="rId21"/>
      <p:italic r:id="rId22"/>
      <p:boldItalic r:id="rId23"/>
    </p:embeddedFont>
    <p:embeddedFont>
      <p:font typeface="Roboto Condensed Light" panose="020F0302020204030204" pitchFamily="34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B7DB5B-6BA7-4182-BA10-449EAD3BD7D7}">
  <a:tblStyle styleId="{CAB7DB5B-6BA7-4182-BA10-449EAD3BD7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00B0873-7D6B-4489-9B46-6F50C7C5C473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 varScale="1">
        <p:scale>
          <a:sx n="160" d="100"/>
          <a:sy n="160" d="100"/>
        </p:scale>
        <p:origin x="2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d143d564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d143d564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ed143d5643_2_14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ed143d5643_2_14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149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ed143d5643_2_14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ed143d5643_2_14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ed143d5643_2_16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5" name="Google Shape;1845;ged143d5643_2_16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ged143d5643_2_16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0" name="Google Shape;1680;ged143d5643_2_16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ec8bb10418_0_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ec8bb10418_0_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ec8bb10418_0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ec8bb10418_0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ed143d5643_2_140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ed143d5643_2_140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ed143d5643_2_14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ed143d5643_2_14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d143d5643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ed143d5643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ed143d5643_2_14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ed143d5643_2_14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9799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ed143d5643_2_14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ed143d5643_2_14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ed143d5643_2_14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ed143d5643_2_14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657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El Messiri"/>
                <a:ea typeface="El Messiri"/>
                <a:cs typeface="El Messiri"/>
                <a:sym typeface="El Messi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09738"/>
            <a:ext cx="48321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3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subTitle" idx="1"/>
          </p:nvPr>
        </p:nvSpPr>
        <p:spPr>
          <a:xfrm>
            <a:off x="713225" y="1072200"/>
            <a:ext cx="7717500" cy="3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08" name="Google Shape;208;p2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0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>
            <a:spLocks noGrp="1"/>
          </p:cNvSpPr>
          <p:nvPr>
            <p:ph type="title"/>
          </p:nvPr>
        </p:nvSpPr>
        <p:spPr>
          <a:xfrm>
            <a:off x="4571925" y="676688"/>
            <a:ext cx="3858900" cy="1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8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6"/>
          <p:cNvSpPr txBox="1">
            <a:spLocks noGrp="1"/>
          </p:cNvSpPr>
          <p:nvPr>
            <p:ph type="subTitle" idx="1"/>
          </p:nvPr>
        </p:nvSpPr>
        <p:spPr>
          <a:xfrm>
            <a:off x="4789975" y="1781588"/>
            <a:ext cx="36408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6"/>
          <p:cNvSpPr txBox="1"/>
          <p:nvPr/>
        </p:nvSpPr>
        <p:spPr>
          <a:xfrm>
            <a:off x="4288025" y="3416738"/>
            <a:ext cx="41208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endParaRPr sz="12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grpSp>
        <p:nvGrpSpPr>
          <p:cNvPr id="275" name="Google Shape;275;p36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76" name="Google Shape;276;p3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7" name="Google Shape;277;p3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278" name="Google Shape;278;p36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3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81" name="Google Shape;281;p3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2" name="Google Shape;282;p3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83" name="Google Shape;283;p37"/>
          <p:cNvGrpSpPr/>
          <p:nvPr/>
        </p:nvGrpSpPr>
        <p:grpSpPr>
          <a:xfrm flipH="1">
            <a:off x="7254218" y="2021295"/>
            <a:ext cx="1259755" cy="3123261"/>
            <a:chOff x="2330682" y="1468700"/>
            <a:chExt cx="824447" cy="2044019"/>
          </a:xfrm>
        </p:grpSpPr>
        <p:sp>
          <p:nvSpPr>
            <p:cNvPr id="284" name="Google Shape;284;p37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9" name="Google Shape;289;p3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2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/>
          <p:nvPr/>
        </p:nvSpPr>
        <p:spPr>
          <a:xfrm>
            <a:off x="-517325" y="1618328"/>
            <a:ext cx="2760300" cy="276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292;p3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93" name="Google Shape;293;p3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4" name="Google Shape;294;p3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95" name="Google Shape;295;p38"/>
          <p:cNvGrpSpPr/>
          <p:nvPr/>
        </p:nvGrpSpPr>
        <p:grpSpPr>
          <a:xfrm flipH="1">
            <a:off x="244674" y="1853382"/>
            <a:ext cx="1628002" cy="3290198"/>
            <a:chOff x="6795049" y="1179275"/>
            <a:chExt cx="916719" cy="1852694"/>
          </a:xfrm>
        </p:grpSpPr>
        <p:sp>
          <p:nvSpPr>
            <p:cNvPr id="296" name="Google Shape;296;p38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1" name="Google Shape;301;p3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2_1_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9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304" name="Google Shape;304;p3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" name="Google Shape;305;p3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06" name="Google Shape;306;p39"/>
          <p:cNvGrpSpPr/>
          <p:nvPr/>
        </p:nvGrpSpPr>
        <p:grpSpPr>
          <a:xfrm>
            <a:off x="7146121" y="2125283"/>
            <a:ext cx="1150439" cy="3018223"/>
            <a:chOff x="7005588" y="1179275"/>
            <a:chExt cx="706180" cy="1852694"/>
          </a:xfrm>
        </p:grpSpPr>
        <p:sp>
          <p:nvSpPr>
            <p:cNvPr id="307" name="Google Shape;307;p39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9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0" name="Google Shape;310;p3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13225" y="1085200"/>
            <a:ext cx="77175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6208675" y="43994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" name="Google Shape;25;p4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713225" y="1224450"/>
            <a:ext cx="4855200" cy="23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76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45" name="Google Shape;45;p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431200" y="1473100"/>
            <a:ext cx="3999900" cy="8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4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4431200" y="2347125"/>
            <a:ext cx="3999900" cy="13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49" name="Google Shape;49;p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" name="Google Shape;50;p9"/>
          <p:cNvGrpSpPr/>
          <p:nvPr/>
        </p:nvGrpSpPr>
        <p:grpSpPr>
          <a:xfrm>
            <a:off x="7748824" y="4263975"/>
            <a:ext cx="636900" cy="322800"/>
            <a:chOff x="790074" y="3806775"/>
            <a:chExt cx="636900" cy="322800"/>
          </a:xfrm>
        </p:grpSpPr>
        <p:sp>
          <p:nvSpPr>
            <p:cNvPr id="51" name="Google Shape;51;p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" name="Google Shape;52;p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 flipH="1">
            <a:off x="713275" y="3275100"/>
            <a:ext cx="3503100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 flipH="1">
            <a:off x="713275" y="840000"/>
            <a:ext cx="3503100" cy="23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8" name="Google Shape;88;p14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7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4938950" y="2257726"/>
            <a:ext cx="349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4938950" y="3099525"/>
            <a:ext cx="31284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2" hasCustomPrompt="1"/>
          </p:nvPr>
        </p:nvSpPr>
        <p:spPr>
          <a:xfrm>
            <a:off x="4938950" y="1035675"/>
            <a:ext cx="1948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01" name="Google Shape;101;p16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02" name="Google Shape;102;p1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3" name="Google Shape;103;p1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04" name="Google Shape;104;p16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>
            <a:spLocks noGrp="1"/>
          </p:cNvSpPr>
          <p:nvPr>
            <p:ph type="title"/>
          </p:nvPr>
        </p:nvSpPr>
        <p:spPr>
          <a:xfrm>
            <a:off x="713225" y="1338288"/>
            <a:ext cx="3440100" cy="9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7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subTitle" idx="1"/>
          </p:nvPr>
        </p:nvSpPr>
        <p:spPr>
          <a:xfrm>
            <a:off x="713225" y="2314513"/>
            <a:ext cx="2639400" cy="11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76" name="Google Shape;176;p24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7" name="Google Shape;177;p24"/>
          <p:cNvGrpSpPr/>
          <p:nvPr/>
        </p:nvGrpSpPr>
        <p:grpSpPr>
          <a:xfrm>
            <a:off x="790074" y="632675"/>
            <a:ext cx="636900" cy="322800"/>
            <a:chOff x="790074" y="3806775"/>
            <a:chExt cx="636900" cy="322800"/>
          </a:xfrm>
        </p:grpSpPr>
        <p:sp>
          <p:nvSpPr>
            <p:cNvPr id="178" name="Google Shape;178;p24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9" name="Google Shape;179;p24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>
            <a:spLocks noGrp="1"/>
          </p:cNvSpPr>
          <p:nvPr>
            <p:ph type="title"/>
          </p:nvPr>
        </p:nvSpPr>
        <p:spPr>
          <a:xfrm>
            <a:off x="4438625" y="445025"/>
            <a:ext cx="3457800" cy="12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subTitle" idx="1"/>
          </p:nvPr>
        </p:nvSpPr>
        <p:spPr>
          <a:xfrm>
            <a:off x="4438625" y="1956325"/>
            <a:ext cx="3992100" cy="24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ctor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  <p:cxnSp>
        <p:nvCxnSpPr>
          <p:cNvPr id="183" name="Google Shape;183;p25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8" r:id="rId5"/>
    <p:sldLayoutId id="2147483660" r:id="rId6"/>
    <p:sldLayoutId id="2147483662" r:id="rId7"/>
    <p:sldLayoutId id="2147483670" r:id="rId8"/>
    <p:sldLayoutId id="2147483671" r:id="rId9"/>
    <p:sldLayoutId id="2147483675" r:id="rId10"/>
    <p:sldLayoutId id="2147483682" r:id="rId11"/>
    <p:sldLayoutId id="2147483683" r:id="rId12"/>
    <p:sldLayoutId id="2147483684" r:id="rId13"/>
    <p:sldLayoutId id="214748368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elion.pl/autorzy/francois-cholle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1EE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/>
          <p:nvPr/>
        </p:nvSpPr>
        <p:spPr>
          <a:xfrm>
            <a:off x="6163475" y="10519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2"/>
          <p:cNvSpPr txBox="1">
            <a:spLocks noGrp="1"/>
          </p:cNvSpPr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Sztuczna</a:t>
            </a:r>
            <a:r>
              <a:rPr lang="en" dirty="0"/>
              <a:t> </a:t>
            </a:r>
            <a:r>
              <a:rPr lang="en" dirty="0" err="1"/>
              <a:t>inteligencja</a:t>
            </a:r>
            <a:endParaRPr dirty="0"/>
          </a:p>
        </p:txBody>
      </p:sp>
      <p:sp>
        <p:nvSpPr>
          <p:cNvPr id="321" name="Google Shape;321;p42"/>
          <p:cNvSpPr txBox="1">
            <a:spLocks noGrp="1"/>
          </p:cNvSpPr>
          <p:nvPr>
            <p:ph type="subTitle" idx="1"/>
          </p:nvPr>
        </p:nvSpPr>
        <p:spPr>
          <a:xfrm>
            <a:off x="713225" y="3109738"/>
            <a:ext cx="48321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3"/>
              </a:buClr>
              <a:buSzPts val="1100"/>
              <a:buFont typeface="Arial"/>
              <a:buNone/>
            </a:pPr>
            <a:r>
              <a:rPr lang="pl-PL" dirty="0"/>
              <a:t>Cieszyć się czy bać?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22" name="Google Shape;322;p42"/>
          <p:cNvGrpSpPr/>
          <p:nvPr/>
        </p:nvGrpSpPr>
        <p:grpSpPr>
          <a:xfrm>
            <a:off x="790074" y="4071550"/>
            <a:ext cx="636900" cy="322800"/>
            <a:chOff x="790074" y="3806775"/>
            <a:chExt cx="636900" cy="322800"/>
          </a:xfrm>
        </p:grpSpPr>
        <p:sp>
          <p:nvSpPr>
            <p:cNvPr id="323" name="Google Shape;323;p42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4" name="Google Shape;324;p42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25" name="Google Shape;325;p42"/>
          <p:cNvGrpSpPr/>
          <p:nvPr/>
        </p:nvGrpSpPr>
        <p:grpSpPr>
          <a:xfrm>
            <a:off x="5573844" y="1434275"/>
            <a:ext cx="2619217" cy="2644948"/>
            <a:chOff x="5573844" y="1434275"/>
            <a:chExt cx="2619217" cy="2644948"/>
          </a:xfrm>
        </p:grpSpPr>
        <p:sp>
          <p:nvSpPr>
            <p:cNvPr id="326" name="Google Shape;326;p42"/>
            <p:cNvSpPr/>
            <p:nvPr/>
          </p:nvSpPr>
          <p:spPr>
            <a:xfrm flipH="1">
              <a:off x="5676406" y="2519183"/>
              <a:ext cx="427889" cy="1363862"/>
            </a:xfrm>
            <a:custGeom>
              <a:avLst/>
              <a:gdLst/>
              <a:ahLst/>
              <a:cxnLst/>
              <a:rect l="l" t="t" r="r" b="b"/>
              <a:pathLst>
                <a:path w="12464" h="39728" fill="none" extrusionOk="0">
                  <a:moveTo>
                    <a:pt x="12463" y="39727"/>
                  </a:moveTo>
                  <a:lnTo>
                    <a:pt x="6597" y="152"/>
                  </a:lnTo>
                  <a:cubicBezTo>
                    <a:pt x="6597" y="0"/>
                    <a:pt x="6384" y="0"/>
                    <a:pt x="6384" y="152"/>
                  </a:cubicBezTo>
                  <a:lnTo>
                    <a:pt x="1" y="3972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7" name="Google Shape;327;p42"/>
            <p:cNvGrpSpPr/>
            <p:nvPr/>
          </p:nvGrpSpPr>
          <p:grpSpPr>
            <a:xfrm>
              <a:off x="5573844" y="1434275"/>
              <a:ext cx="2619217" cy="2644948"/>
              <a:chOff x="5573844" y="1739075"/>
              <a:chExt cx="2619217" cy="2644948"/>
            </a:xfrm>
          </p:grpSpPr>
          <p:grpSp>
            <p:nvGrpSpPr>
              <p:cNvPr id="328" name="Google Shape;328;p42"/>
              <p:cNvGrpSpPr/>
              <p:nvPr/>
            </p:nvGrpSpPr>
            <p:grpSpPr>
              <a:xfrm>
                <a:off x="5573844" y="1739075"/>
                <a:ext cx="2619217" cy="2630370"/>
                <a:chOff x="6010319" y="1815275"/>
                <a:chExt cx="2619217" cy="2630370"/>
              </a:xfrm>
            </p:grpSpPr>
            <p:sp>
              <p:nvSpPr>
                <p:cNvPr id="329" name="Google Shape;329;p42"/>
                <p:cNvSpPr/>
                <p:nvPr/>
              </p:nvSpPr>
              <p:spPr>
                <a:xfrm flipH="1">
                  <a:off x="7624611" y="1999011"/>
                  <a:ext cx="219171" cy="196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4" h="5735" extrusionOk="0">
                      <a:moveTo>
                        <a:pt x="3221" y="1"/>
                      </a:moveTo>
                      <a:cubicBezTo>
                        <a:pt x="1977" y="1"/>
                        <a:pt x="833" y="800"/>
                        <a:pt x="456" y="2056"/>
                      </a:cubicBezTo>
                      <a:cubicBezTo>
                        <a:pt x="0" y="3575"/>
                        <a:pt x="851" y="5156"/>
                        <a:pt x="2371" y="5612"/>
                      </a:cubicBezTo>
                      <a:cubicBezTo>
                        <a:pt x="2649" y="5695"/>
                        <a:pt x="2929" y="5735"/>
                        <a:pt x="3205" y="5735"/>
                      </a:cubicBezTo>
                      <a:cubicBezTo>
                        <a:pt x="4441" y="5735"/>
                        <a:pt x="5585" y="4939"/>
                        <a:pt x="5958" y="3697"/>
                      </a:cubicBezTo>
                      <a:cubicBezTo>
                        <a:pt x="6383" y="2177"/>
                        <a:pt x="5532" y="566"/>
                        <a:pt x="4012" y="110"/>
                      </a:cubicBezTo>
                      <a:cubicBezTo>
                        <a:pt x="3748" y="36"/>
                        <a:pt x="3482" y="1"/>
                        <a:pt x="3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42"/>
                <p:cNvSpPr/>
                <p:nvPr/>
              </p:nvSpPr>
              <p:spPr>
                <a:xfrm flipH="1">
                  <a:off x="7677826" y="2046833"/>
                  <a:ext cx="112744" cy="101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4" h="2948" extrusionOk="0">
                      <a:moveTo>
                        <a:pt x="1671" y="0"/>
                      </a:moveTo>
                      <a:cubicBezTo>
                        <a:pt x="1041" y="0"/>
                        <a:pt x="445" y="404"/>
                        <a:pt x="244" y="1058"/>
                      </a:cubicBezTo>
                      <a:cubicBezTo>
                        <a:pt x="0" y="1818"/>
                        <a:pt x="456" y="2638"/>
                        <a:pt x="1216" y="2881"/>
                      </a:cubicBezTo>
                      <a:cubicBezTo>
                        <a:pt x="1361" y="2926"/>
                        <a:pt x="1507" y="2947"/>
                        <a:pt x="1650" y="2947"/>
                      </a:cubicBezTo>
                      <a:cubicBezTo>
                        <a:pt x="2288" y="2947"/>
                        <a:pt x="2872" y="2529"/>
                        <a:pt x="3070" y="1909"/>
                      </a:cubicBezTo>
                      <a:cubicBezTo>
                        <a:pt x="3283" y="1119"/>
                        <a:pt x="2858" y="298"/>
                        <a:pt x="2067" y="55"/>
                      </a:cubicBezTo>
                      <a:cubicBezTo>
                        <a:pt x="1936" y="18"/>
                        <a:pt x="1802" y="0"/>
                        <a:pt x="16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42"/>
                <p:cNvSpPr/>
                <p:nvPr/>
              </p:nvSpPr>
              <p:spPr>
                <a:xfrm flipH="1">
                  <a:off x="6687547" y="2409740"/>
                  <a:ext cx="849458" cy="444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43" h="12950" extrusionOk="0">
                      <a:moveTo>
                        <a:pt x="2827" y="1"/>
                      </a:moveTo>
                      <a:cubicBezTo>
                        <a:pt x="2736" y="1"/>
                        <a:pt x="2645" y="92"/>
                        <a:pt x="2615" y="183"/>
                      </a:cubicBezTo>
                      <a:lnTo>
                        <a:pt x="31" y="12675"/>
                      </a:lnTo>
                      <a:cubicBezTo>
                        <a:pt x="1" y="12827"/>
                        <a:pt x="122" y="12949"/>
                        <a:pt x="274" y="12949"/>
                      </a:cubicBezTo>
                      <a:lnTo>
                        <a:pt x="21916" y="12949"/>
                      </a:lnTo>
                      <a:cubicBezTo>
                        <a:pt x="22037" y="12949"/>
                        <a:pt x="22129" y="12888"/>
                        <a:pt x="22159" y="12767"/>
                      </a:cubicBezTo>
                      <a:lnTo>
                        <a:pt x="24712" y="274"/>
                      </a:lnTo>
                      <a:cubicBezTo>
                        <a:pt x="24743" y="153"/>
                        <a:pt x="24652" y="1"/>
                        <a:pt x="245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42"/>
                <p:cNvSpPr/>
                <p:nvPr/>
              </p:nvSpPr>
              <p:spPr>
                <a:xfrm flipH="1">
                  <a:off x="6726137" y="2443143"/>
                  <a:ext cx="778529" cy="401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77" h="11703" extrusionOk="0">
                      <a:moveTo>
                        <a:pt x="2584" y="0"/>
                      </a:moveTo>
                      <a:cubicBezTo>
                        <a:pt x="2493" y="0"/>
                        <a:pt x="2402" y="91"/>
                        <a:pt x="2402" y="183"/>
                      </a:cubicBezTo>
                      <a:lnTo>
                        <a:pt x="31" y="11459"/>
                      </a:lnTo>
                      <a:cubicBezTo>
                        <a:pt x="1" y="11581"/>
                        <a:pt x="92" y="11702"/>
                        <a:pt x="244" y="11702"/>
                      </a:cubicBezTo>
                      <a:lnTo>
                        <a:pt x="20092" y="11702"/>
                      </a:lnTo>
                      <a:cubicBezTo>
                        <a:pt x="20184" y="11702"/>
                        <a:pt x="20275" y="11642"/>
                        <a:pt x="20275" y="11551"/>
                      </a:cubicBezTo>
                      <a:lnTo>
                        <a:pt x="22646" y="243"/>
                      </a:lnTo>
                      <a:cubicBezTo>
                        <a:pt x="22676" y="122"/>
                        <a:pt x="22585" y="0"/>
                        <a:pt x="2243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42"/>
                <p:cNvSpPr/>
                <p:nvPr/>
              </p:nvSpPr>
              <p:spPr>
                <a:xfrm flipH="1">
                  <a:off x="6845130" y="2484889"/>
                  <a:ext cx="592729" cy="11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5" h="3405" extrusionOk="0">
                      <a:moveTo>
                        <a:pt x="699" y="0"/>
                      </a:moveTo>
                      <a:lnTo>
                        <a:pt x="0" y="3404"/>
                      </a:lnTo>
                      <a:lnTo>
                        <a:pt x="16505" y="3404"/>
                      </a:lnTo>
                      <a:lnTo>
                        <a:pt x="17265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42"/>
                <p:cNvSpPr/>
                <p:nvPr/>
              </p:nvSpPr>
              <p:spPr>
                <a:xfrm flipH="1">
                  <a:off x="7259404" y="2666428"/>
                  <a:ext cx="218106" cy="15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3" h="4378" extrusionOk="0">
                      <a:moveTo>
                        <a:pt x="912" y="1"/>
                      </a:moveTo>
                      <a:lnTo>
                        <a:pt x="0" y="4378"/>
                      </a:lnTo>
                      <a:lnTo>
                        <a:pt x="5441" y="4378"/>
                      </a:lnTo>
                      <a:lnTo>
                        <a:pt x="6353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42"/>
                <p:cNvSpPr/>
                <p:nvPr/>
              </p:nvSpPr>
              <p:spPr>
                <a:xfrm flipH="1">
                  <a:off x="7093487" y="2626776"/>
                  <a:ext cx="179518" cy="191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9" h="5564" extrusionOk="0">
                      <a:moveTo>
                        <a:pt x="1247" y="1"/>
                      </a:moveTo>
                      <a:lnTo>
                        <a:pt x="1" y="5563"/>
                      </a:lnTo>
                      <a:lnTo>
                        <a:pt x="4043" y="5563"/>
                      </a:lnTo>
                      <a:cubicBezTo>
                        <a:pt x="4135" y="5472"/>
                        <a:pt x="5229" y="1"/>
                        <a:pt x="5229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42"/>
                <p:cNvSpPr/>
                <p:nvPr/>
              </p:nvSpPr>
              <p:spPr>
                <a:xfrm flipH="1">
                  <a:off x="6881633" y="2625746"/>
                  <a:ext cx="189955" cy="15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4378" extrusionOk="0">
                      <a:moveTo>
                        <a:pt x="882" y="0"/>
                      </a:moveTo>
                      <a:lnTo>
                        <a:pt x="0" y="4377"/>
                      </a:lnTo>
                      <a:lnTo>
                        <a:pt x="4559" y="4377"/>
                      </a:lnTo>
                      <a:lnTo>
                        <a:pt x="5532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42"/>
                <p:cNvSpPr/>
                <p:nvPr/>
              </p:nvSpPr>
              <p:spPr>
                <a:xfrm flipH="1">
                  <a:off x="6744945" y="2853219"/>
                  <a:ext cx="971540" cy="35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9" h="1035" extrusionOk="0">
                      <a:moveTo>
                        <a:pt x="517" y="1"/>
                      </a:moveTo>
                      <a:cubicBezTo>
                        <a:pt x="213" y="1"/>
                        <a:pt x="1" y="213"/>
                        <a:pt x="1" y="517"/>
                      </a:cubicBezTo>
                      <a:cubicBezTo>
                        <a:pt x="1" y="791"/>
                        <a:pt x="244" y="1034"/>
                        <a:pt x="517" y="1034"/>
                      </a:cubicBezTo>
                      <a:lnTo>
                        <a:pt x="27752" y="1034"/>
                      </a:lnTo>
                      <a:cubicBezTo>
                        <a:pt x="28056" y="1034"/>
                        <a:pt x="28299" y="791"/>
                        <a:pt x="28299" y="517"/>
                      </a:cubicBezTo>
                      <a:cubicBezTo>
                        <a:pt x="28299" y="244"/>
                        <a:pt x="28056" y="1"/>
                        <a:pt x="277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42"/>
                <p:cNvSpPr/>
                <p:nvPr/>
              </p:nvSpPr>
              <p:spPr>
                <a:xfrm flipH="1">
                  <a:off x="7467029" y="2900183"/>
                  <a:ext cx="426840" cy="1363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3" h="39728" fill="none" extrusionOk="0">
                      <a:moveTo>
                        <a:pt x="12432" y="39727"/>
                      </a:moveTo>
                      <a:lnTo>
                        <a:pt x="6596" y="152"/>
                      </a:lnTo>
                      <a:cubicBezTo>
                        <a:pt x="6566" y="0"/>
                        <a:pt x="6383" y="0"/>
                        <a:pt x="6353" y="152"/>
                      </a:cubicBezTo>
                      <a:lnTo>
                        <a:pt x="0" y="39727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42"/>
                <p:cNvSpPr/>
                <p:nvPr/>
              </p:nvSpPr>
              <p:spPr>
                <a:xfrm flipH="1">
                  <a:off x="6010319" y="2886625"/>
                  <a:ext cx="1882530" cy="6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49" h="2037" extrusionOk="0">
                      <a:moveTo>
                        <a:pt x="1" y="0"/>
                      </a:moveTo>
                      <a:lnTo>
                        <a:pt x="1" y="2037"/>
                      </a:lnTo>
                      <a:lnTo>
                        <a:pt x="64348" y="2037"/>
                      </a:lnTo>
                      <a:lnTo>
                        <a:pt x="64348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42"/>
                <p:cNvSpPr/>
                <p:nvPr/>
              </p:nvSpPr>
              <p:spPr>
                <a:xfrm flipH="1">
                  <a:off x="7393992" y="2536487"/>
                  <a:ext cx="1110341" cy="1139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2" h="33186" extrusionOk="0">
                      <a:moveTo>
                        <a:pt x="2698" y="1"/>
                      </a:moveTo>
                      <a:cubicBezTo>
                        <a:pt x="1761" y="1"/>
                        <a:pt x="1017" y="391"/>
                        <a:pt x="548" y="1293"/>
                      </a:cubicBezTo>
                      <a:cubicBezTo>
                        <a:pt x="1" y="2357"/>
                        <a:pt x="1277" y="10686"/>
                        <a:pt x="2098" y="12844"/>
                      </a:cubicBezTo>
                      <a:cubicBezTo>
                        <a:pt x="3709" y="17130"/>
                        <a:pt x="6141" y="21111"/>
                        <a:pt x="9332" y="24394"/>
                      </a:cubicBezTo>
                      <a:cubicBezTo>
                        <a:pt x="14588" y="29791"/>
                        <a:pt x="21976" y="33186"/>
                        <a:pt x="29475" y="33186"/>
                      </a:cubicBezTo>
                      <a:cubicBezTo>
                        <a:pt x="30086" y="33186"/>
                        <a:pt x="30697" y="33163"/>
                        <a:pt x="31308" y="33118"/>
                      </a:cubicBezTo>
                      <a:cubicBezTo>
                        <a:pt x="31612" y="33087"/>
                        <a:pt x="31947" y="33026"/>
                        <a:pt x="32129" y="32814"/>
                      </a:cubicBezTo>
                      <a:cubicBezTo>
                        <a:pt x="32342" y="32570"/>
                        <a:pt x="32311" y="32206"/>
                        <a:pt x="32281" y="31902"/>
                      </a:cubicBezTo>
                      <a:cubicBezTo>
                        <a:pt x="31521" y="25488"/>
                        <a:pt x="26840" y="20321"/>
                        <a:pt x="22402" y="15610"/>
                      </a:cubicBezTo>
                      <a:cubicBezTo>
                        <a:pt x="20069" y="13147"/>
                        <a:pt x="8136" y="1"/>
                        <a:pt x="2698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42"/>
                <p:cNvSpPr/>
                <p:nvPr/>
              </p:nvSpPr>
              <p:spPr>
                <a:xfrm flipH="1">
                  <a:off x="6140744" y="3867511"/>
                  <a:ext cx="410155" cy="341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7" h="9938" extrusionOk="0">
                      <a:moveTo>
                        <a:pt x="2463" y="0"/>
                      </a:moveTo>
                      <a:cubicBezTo>
                        <a:pt x="2432" y="61"/>
                        <a:pt x="2402" y="122"/>
                        <a:pt x="2371" y="183"/>
                      </a:cubicBezTo>
                      <a:cubicBezTo>
                        <a:pt x="1520" y="1854"/>
                        <a:pt x="760" y="3587"/>
                        <a:pt x="1" y="5289"/>
                      </a:cubicBezTo>
                      <a:cubicBezTo>
                        <a:pt x="2493" y="6596"/>
                        <a:pt x="5077" y="7812"/>
                        <a:pt x="7478" y="8997"/>
                      </a:cubicBezTo>
                      <a:cubicBezTo>
                        <a:pt x="7782" y="9149"/>
                        <a:pt x="8207" y="9180"/>
                        <a:pt x="8511" y="9301"/>
                      </a:cubicBezTo>
                      <a:cubicBezTo>
                        <a:pt x="8961" y="9539"/>
                        <a:pt x="8904" y="9938"/>
                        <a:pt x="9242" y="9938"/>
                      </a:cubicBezTo>
                      <a:cubicBezTo>
                        <a:pt x="9292" y="9938"/>
                        <a:pt x="9352" y="9929"/>
                        <a:pt x="9423" y="9909"/>
                      </a:cubicBezTo>
                      <a:cubicBezTo>
                        <a:pt x="9879" y="9788"/>
                        <a:pt x="10213" y="9423"/>
                        <a:pt x="10487" y="9028"/>
                      </a:cubicBezTo>
                      <a:cubicBezTo>
                        <a:pt x="11946" y="7174"/>
                        <a:pt x="10609" y="5836"/>
                        <a:pt x="8906" y="4772"/>
                      </a:cubicBezTo>
                      <a:cubicBezTo>
                        <a:pt x="6627" y="3344"/>
                        <a:pt x="4529" y="1702"/>
                        <a:pt x="246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42"/>
                <p:cNvSpPr/>
                <p:nvPr/>
              </p:nvSpPr>
              <p:spPr>
                <a:xfrm flipH="1">
                  <a:off x="6010325" y="3860198"/>
                  <a:ext cx="310938" cy="372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7" h="10852" extrusionOk="0">
                      <a:moveTo>
                        <a:pt x="8084" y="0"/>
                      </a:moveTo>
                      <a:cubicBezTo>
                        <a:pt x="7598" y="0"/>
                        <a:pt x="7172" y="335"/>
                        <a:pt x="6807" y="669"/>
                      </a:cubicBezTo>
                      <a:cubicBezTo>
                        <a:pt x="6017" y="1155"/>
                        <a:pt x="5287" y="2098"/>
                        <a:pt x="4588" y="2736"/>
                      </a:cubicBezTo>
                      <a:cubicBezTo>
                        <a:pt x="4011" y="3283"/>
                        <a:pt x="3403" y="4256"/>
                        <a:pt x="2673" y="4590"/>
                      </a:cubicBezTo>
                      <a:cubicBezTo>
                        <a:pt x="2532" y="4679"/>
                        <a:pt x="2359" y="4726"/>
                        <a:pt x="2186" y="4726"/>
                      </a:cubicBezTo>
                      <a:cubicBezTo>
                        <a:pt x="2061" y="4726"/>
                        <a:pt x="1937" y="4702"/>
                        <a:pt x="1822" y="4651"/>
                      </a:cubicBezTo>
                      <a:cubicBezTo>
                        <a:pt x="1822" y="4650"/>
                        <a:pt x="1821" y="4650"/>
                        <a:pt x="1820" y="4650"/>
                      </a:cubicBezTo>
                      <a:cubicBezTo>
                        <a:pt x="1703" y="4650"/>
                        <a:pt x="1" y="8334"/>
                        <a:pt x="242" y="8997"/>
                      </a:cubicBezTo>
                      <a:cubicBezTo>
                        <a:pt x="667" y="10031"/>
                        <a:pt x="2187" y="10426"/>
                        <a:pt x="3160" y="10852"/>
                      </a:cubicBezTo>
                      <a:cubicBezTo>
                        <a:pt x="4315" y="9058"/>
                        <a:pt x="5439" y="7235"/>
                        <a:pt x="6534" y="5380"/>
                      </a:cubicBezTo>
                      <a:cubicBezTo>
                        <a:pt x="7081" y="4469"/>
                        <a:pt x="7628" y="3557"/>
                        <a:pt x="8145" y="2614"/>
                      </a:cubicBezTo>
                      <a:cubicBezTo>
                        <a:pt x="8418" y="2128"/>
                        <a:pt x="9057" y="1429"/>
                        <a:pt x="8996" y="851"/>
                      </a:cubicBezTo>
                      <a:cubicBezTo>
                        <a:pt x="8996" y="851"/>
                        <a:pt x="8996" y="821"/>
                        <a:pt x="8996" y="791"/>
                      </a:cubicBezTo>
                      <a:cubicBezTo>
                        <a:pt x="8935" y="365"/>
                        <a:pt x="8509" y="0"/>
                        <a:pt x="80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42"/>
                <p:cNvSpPr/>
                <p:nvPr/>
              </p:nvSpPr>
              <p:spPr>
                <a:xfrm flipH="1">
                  <a:off x="6273259" y="3125356"/>
                  <a:ext cx="1817839" cy="1006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50" h="29309" extrusionOk="0">
                      <a:moveTo>
                        <a:pt x="10184" y="1"/>
                      </a:moveTo>
                      <a:cubicBezTo>
                        <a:pt x="8134" y="1"/>
                        <a:pt x="6086" y="103"/>
                        <a:pt x="4043" y="341"/>
                      </a:cubicBezTo>
                      <a:cubicBezTo>
                        <a:pt x="2493" y="524"/>
                        <a:pt x="183" y="1071"/>
                        <a:pt x="61" y="3016"/>
                      </a:cubicBezTo>
                      <a:cubicBezTo>
                        <a:pt x="0" y="3746"/>
                        <a:pt x="639" y="6755"/>
                        <a:pt x="1034" y="7241"/>
                      </a:cubicBezTo>
                      <a:cubicBezTo>
                        <a:pt x="1399" y="7758"/>
                        <a:pt x="3192" y="8183"/>
                        <a:pt x="3739" y="8487"/>
                      </a:cubicBezTo>
                      <a:cubicBezTo>
                        <a:pt x="4651" y="8974"/>
                        <a:pt x="5472" y="9308"/>
                        <a:pt x="6505" y="9521"/>
                      </a:cubicBezTo>
                      <a:cubicBezTo>
                        <a:pt x="8359" y="9946"/>
                        <a:pt x="10274" y="10037"/>
                        <a:pt x="12159" y="10281"/>
                      </a:cubicBezTo>
                      <a:cubicBezTo>
                        <a:pt x="15593" y="10706"/>
                        <a:pt x="19059" y="11071"/>
                        <a:pt x="22372" y="12135"/>
                      </a:cubicBezTo>
                      <a:cubicBezTo>
                        <a:pt x="31247" y="14962"/>
                        <a:pt x="47661" y="29308"/>
                        <a:pt x="47691" y="29308"/>
                      </a:cubicBezTo>
                      <a:cubicBezTo>
                        <a:pt x="47692" y="29308"/>
                        <a:pt x="47692" y="29308"/>
                        <a:pt x="47693" y="29308"/>
                      </a:cubicBezTo>
                      <a:cubicBezTo>
                        <a:pt x="47916" y="29308"/>
                        <a:pt x="50215" y="23562"/>
                        <a:pt x="50427" y="22956"/>
                      </a:cubicBezTo>
                      <a:cubicBezTo>
                        <a:pt x="50974" y="21466"/>
                        <a:pt x="50944" y="19004"/>
                        <a:pt x="52129" y="17880"/>
                      </a:cubicBezTo>
                      <a:cubicBezTo>
                        <a:pt x="52281" y="17728"/>
                        <a:pt x="52494" y="17576"/>
                        <a:pt x="52615" y="17393"/>
                      </a:cubicBezTo>
                      <a:cubicBezTo>
                        <a:pt x="52950" y="16785"/>
                        <a:pt x="52372" y="16086"/>
                        <a:pt x="51764" y="15782"/>
                      </a:cubicBezTo>
                      <a:cubicBezTo>
                        <a:pt x="48512" y="14141"/>
                        <a:pt x="45442" y="11618"/>
                        <a:pt x="42190" y="9764"/>
                      </a:cubicBezTo>
                      <a:cubicBezTo>
                        <a:pt x="38573" y="7758"/>
                        <a:pt x="34864" y="5843"/>
                        <a:pt x="31126" y="4110"/>
                      </a:cubicBezTo>
                      <a:cubicBezTo>
                        <a:pt x="29272" y="3259"/>
                        <a:pt x="27417" y="2408"/>
                        <a:pt x="25472" y="1831"/>
                      </a:cubicBezTo>
                      <a:cubicBezTo>
                        <a:pt x="22858" y="1010"/>
                        <a:pt x="20122" y="645"/>
                        <a:pt x="17387" y="372"/>
                      </a:cubicBezTo>
                      <a:cubicBezTo>
                        <a:pt x="14991" y="142"/>
                        <a:pt x="12587" y="1"/>
                        <a:pt x="10184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42"/>
                <p:cNvSpPr/>
                <p:nvPr/>
              </p:nvSpPr>
              <p:spPr>
                <a:xfrm flipH="1">
                  <a:off x="8009666" y="3700528"/>
                  <a:ext cx="34" cy="690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123" fill="none" extrusionOk="0">
                      <a:moveTo>
                        <a:pt x="0" y="20123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42"/>
                <p:cNvSpPr/>
                <p:nvPr/>
              </p:nvSpPr>
              <p:spPr>
                <a:xfrm flipH="1">
                  <a:off x="7611045" y="1873568"/>
                  <a:ext cx="440401" cy="637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8" h="18570" extrusionOk="0">
                      <a:moveTo>
                        <a:pt x="9313" y="0"/>
                      </a:moveTo>
                      <a:cubicBezTo>
                        <a:pt x="7026" y="0"/>
                        <a:pt x="4588" y="2467"/>
                        <a:pt x="4074" y="4676"/>
                      </a:cubicBezTo>
                      <a:cubicBezTo>
                        <a:pt x="3922" y="5375"/>
                        <a:pt x="3861" y="6105"/>
                        <a:pt x="3739" y="6834"/>
                      </a:cubicBezTo>
                      <a:cubicBezTo>
                        <a:pt x="3709" y="7077"/>
                        <a:pt x="3648" y="7351"/>
                        <a:pt x="3557" y="7594"/>
                      </a:cubicBezTo>
                      <a:cubicBezTo>
                        <a:pt x="3374" y="8141"/>
                        <a:pt x="3101" y="8658"/>
                        <a:pt x="2858" y="9144"/>
                      </a:cubicBezTo>
                      <a:cubicBezTo>
                        <a:pt x="2159" y="10421"/>
                        <a:pt x="1490" y="11698"/>
                        <a:pt x="791" y="12974"/>
                      </a:cubicBezTo>
                      <a:cubicBezTo>
                        <a:pt x="426" y="13704"/>
                        <a:pt x="1" y="14494"/>
                        <a:pt x="92" y="15315"/>
                      </a:cubicBezTo>
                      <a:cubicBezTo>
                        <a:pt x="183" y="16166"/>
                        <a:pt x="791" y="16895"/>
                        <a:pt x="1490" y="17321"/>
                      </a:cubicBezTo>
                      <a:cubicBezTo>
                        <a:pt x="2250" y="17807"/>
                        <a:pt x="3131" y="18081"/>
                        <a:pt x="3982" y="18354"/>
                      </a:cubicBezTo>
                      <a:cubicBezTo>
                        <a:pt x="4384" y="18467"/>
                        <a:pt x="4729" y="18570"/>
                        <a:pt x="5028" y="18570"/>
                      </a:cubicBezTo>
                      <a:cubicBezTo>
                        <a:pt x="5452" y="18570"/>
                        <a:pt x="5782" y="18363"/>
                        <a:pt x="6049" y="17685"/>
                      </a:cubicBezTo>
                      <a:cubicBezTo>
                        <a:pt x="6748" y="15710"/>
                        <a:pt x="7387" y="13734"/>
                        <a:pt x="7964" y="11758"/>
                      </a:cubicBezTo>
                      <a:cubicBezTo>
                        <a:pt x="8025" y="11546"/>
                        <a:pt x="8086" y="11333"/>
                        <a:pt x="8238" y="11150"/>
                      </a:cubicBezTo>
                      <a:cubicBezTo>
                        <a:pt x="8937" y="10208"/>
                        <a:pt x="10639" y="10968"/>
                        <a:pt x="11551" y="10026"/>
                      </a:cubicBezTo>
                      <a:cubicBezTo>
                        <a:pt x="12524" y="8992"/>
                        <a:pt x="12828" y="7108"/>
                        <a:pt x="12828" y="5710"/>
                      </a:cubicBezTo>
                      <a:cubicBezTo>
                        <a:pt x="12828" y="4251"/>
                        <a:pt x="12797" y="2670"/>
                        <a:pt x="11946" y="1485"/>
                      </a:cubicBezTo>
                      <a:cubicBezTo>
                        <a:pt x="11195" y="429"/>
                        <a:pt x="10267" y="0"/>
                        <a:pt x="931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42"/>
                <p:cNvSpPr/>
                <p:nvPr/>
              </p:nvSpPr>
              <p:spPr>
                <a:xfrm flipH="1">
                  <a:off x="7753991" y="2261844"/>
                  <a:ext cx="673098" cy="1071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06" h="31209" extrusionOk="0">
                      <a:moveTo>
                        <a:pt x="12337" y="0"/>
                      </a:moveTo>
                      <a:cubicBezTo>
                        <a:pt x="12180" y="0"/>
                        <a:pt x="12019" y="17"/>
                        <a:pt x="11854" y="53"/>
                      </a:cubicBezTo>
                      <a:cubicBezTo>
                        <a:pt x="11216" y="205"/>
                        <a:pt x="10669" y="539"/>
                        <a:pt x="10122" y="904"/>
                      </a:cubicBezTo>
                      <a:cubicBezTo>
                        <a:pt x="6778" y="3214"/>
                        <a:pt x="4590" y="6862"/>
                        <a:pt x="2796" y="10540"/>
                      </a:cubicBezTo>
                      <a:cubicBezTo>
                        <a:pt x="1854" y="12546"/>
                        <a:pt x="973" y="14613"/>
                        <a:pt x="426" y="16771"/>
                      </a:cubicBezTo>
                      <a:cubicBezTo>
                        <a:pt x="182" y="17895"/>
                        <a:pt x="0" y="19050"/>
                        <a:pt x="243" y="20175"/>
                      </a:cubicBezTo>
                      <a:cubicBezTo>
                        <a:pt x="426" y="21117"/>
                        <a:pt x="912" y="21999"/>
                        <a:pt x="1429" y="22819"/>
                      </a:cubicBezTo>
                      <a:cubicBezTo>
                        <a:pt x="2493" y="24491"/>
                        <a:pt x="3769" y="26072"/>
                        <a:pt x="4894" y="27713"/>
                      </a:cubicBezTo>
                      <a:cubicBezTo>
                        <a:pt x="5866" y="29172"/>
                        <a:pt x="7538" y="30358"/>
                        <a:pt x="9240" y="30844"/>
                      </a:cubicBezTo>
                      <a:cubicBezTo>
                        <a:pt x="9970" y="31087"/>
                        <a:pt x="11186" y="31209"/>
                        <a:pt x="11976" y="31209"/>
                      </a:cubicBezTo>
                      <a:cubicBezTo>
                        <a:pt x="13070" y="31209"/>
                        <a:pt x="13496" y="30631"/>
                        <a:pt x="14225" y="29841"/>
                      </a:cubicBezTo>
                      <a:cubicBezTo>
                        <a:pt x="14772" y="29111"/>
                        <a:pt x="15411" y="28473"/>
                        <a:pt x="15958" y="27713"/>
                      </a:cubicBezTo>
                      <a:cubicBezTo>
                        <a:pt x="16475" y="26953"/>
                        <a:pt x="16900" y="26133"/>
                        <a:pt x="17386" y="25342"/>
                      </a:cubicBezTo>
                      <a:cubicBezTo>
                        <a:pt x="17417" y="25281"/>
                        <a:pt x="17447" y="25221"/>
                        <a:pt x="17417" y="25160"/>
                      </a:cubicBezTo>
                      <a:cubicBezTo>
                        <a:pt x="17386" y="25130"/>
                        <a:pt x="17326" y="25099"/>
                        <a:pt x="17265" y="25099"/>
                      </a:cubicBezTo>
                      <a:lnTo>
                        <a:pt x="16748" y="25099"/>
                      </a:lnTo>
                      <a:cubicBezTo>
                        <a:pt x="16839" y="24978"/>
                        <a:pt x="16870" y="24795"/>
                        <a:pt x="16778" y="24643"/>
                      </a:cubicBezTo>
                      <a:cubicBezTo>
                        <a:pt x="16712" y="24554"/>
                        <a:pt x="16596" y="24498"/>
                        <a:pt x="16479" y="24498"/>
                      </a:cubicBezTo>
                      <a:cubicBezTo>
                        <a:pt x="16437" y="24498"/>
                        <a:pt x="16394" y="24505"/>
                        <a:pt x="16353" y="24522"/>
                      </a:cubicBezTo>
                      <a:cubicBezTo>
                        <a:pt x="16505" y="24096"/>
                        <a:pt x="16657" y="23701"/>
                        <a:pt x="16809" y="23306"/>
                      </a:cubicBezTo>
                      <a:cubicBezTo>
                        <a:pt x="17143" y="22515"/>
                        <a:pt x="17447" y="21725"/>
                        <a:pt x="17812" y="20935"/>
                      </a:cubicBezTo>
                      <a:cubicBezTo>
                        <a:pt x="18572" y="19172"/>
                        <a:pt x="19605" y="17257"/>
                        <a:pt x="19544" y="15281"/>
                      </a:cubicBezTo>
                      <a:cubicBezTo>
                        <a:pt x="19544" y="13914"/>
                        <a:pt x="18450" y="13336"/>
                        <a:pt x="18055" y="12181"/>
                      </a:cubicBezTo>
                      <a:cubicBezTo>
                        <a:pt x="17569" y="10692"/>
                        <a:pt x="17022" y="9202"/>
                        <a:pt x="16687" y="7652"/>
                      </a:cubicBezTo>
                      <a:cubicBezTo>
                        <a:pt x="16505" y="6862"/>
                        <a:pt x="16353" y="6041"/>
                        <a:pt x="16201" y="5251"/>
                      </a:cubicBezTo>
                      <a:cubicBezTo>
                        <a:pt x="15927" y="3913"/>
                        <a:pt x="18237" y="4096"/>
                        <a:pt x="17447" y="2971"/>
                      </a:cubicBezTo>
                      <a:cubicBezTo>
                        <a:pt x="16930" y="2242"/>
                        <a:pt x="15836" y="1725"/>
                        <a:pt x="15107" y="1239"/>
                      </a:cubicBezTo>
                      <a:cubicBezTo>
                        <a:pt x="14236" y="711"/>
                        <a:pt x="13366" y="0"/>
                        <a:pt x="12337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42"/>
                <p:cNvSpPr/>
                <p:nvPr/>
              </p:nvSpPr>
              <p:spPr>
                <a:xfrm flipH="1">
                  <a:off x="6777337" y="4037583"/>
                  <a:ext cx="203481" cy="408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7" h="11886" extrusionOk="0">
                      <a:moveTo>
                        <a:pt x="5715" y="1"/>
                      </a:moveTo>
                      <a:lnTo>
                        <a:pt x="5715" y="1"/>
                      </a:lnTo>
                      <a:cubicBezTo>
                        <a:pt x="5654" y="31"/>
                        <a:pt x="5563" y="31"/>
                        <a:pt x="5502" y="61"/>
                      </a:cubicBezTo>
                      <a:cubicBezTo>
                        <a:pt x="3648" y="396"/>
                        <a:pt x="1824" y="791"/>
                        <a:pt x="1" y="1216"/>
                      </a:cubicBezTo>
                      <a:cubicBezTo>
                        <a:pt x="456" y="4013"/>
                        <a:pt x="1034" y="6779"/>
                        <a:pt x="1490" y="9423"/>
                      </a:cubicBezTo>
                      <a:cubicBezTo>
                        <a:pt x="1551" y="9758"/>
                        <a:pt x="1824" y="10122"/>
                        <a:pt x="1885" y="10457"/>
                      </a:cubicBezTo>
                      <a:cubicBezTo>
                        <a:pt x="1976" y="11034"/>
                        <a:pt x="1490" y="11186"/>
                        <a:pt x="1946" y="11551"/>
                      </a:cubicBezTo>
                      <a:cubicBezTo>
                        <a:pt x="2311" y="11825"/>
                        <a:pt x="2827" y="11855"/>
                        <a:pt x="3283" y="11885"/>
                      </a:cubicBezTo>
                      <a:cubicBezTo>
                        <a:pt x="3302" y="11886"/>
                        <a:pt x="3321" y="11886"/>
                        <a:pt x="3340" y="11886"/>
                      </a:cubicBezTo>
                      <a:cubicBezTo>
                        <a:pt x="5629" y="11886"/>
                        <a:pt x="5926" y="10045"/>
                        <a:pt x="5745" y="8055"/>
                      </a:cubicBezTo>
                      <a:cubicBezTo>
                        <a:pt x="5502" y="5350"/>
                        <a:pt x="5593" y="2706"/>
                        <a:pt x="571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42"/>
                <p:cNvSpPr/>
                <p:nvPr/>
              </p:nvSpPr>
              <p:spPr>
                <a:xfrm flipH="1">
                  <a:off x="6651004" y="3153439"/>
                  <a:ext cx="1487057" cy="1117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15" h="32564" extrusionOk="0">
                      <a:moveTo>
                        <a:pt x="26758" y="0"/>
                      </a:moveTo>
                      <a:cubicBezTo>
                        <a:pt x="26562" y="0"/>
                        <a:pt x="26366" y="4"/>
                        <a:pt x="26171" y="10"/>
                      </a:cubicBezTo>
                      <a:cubicBezTo>
                        <a:pt x="18724" y="70"/>
                        <a:pt x="11399" y="1681"/>
                        <a:pt x="4134" y="3292"/>
                      </a:cubicBezTo>
                      <a:cubicBezTo>
                        <a:pt x="2797" y="3566"/>
                        <a:pt x="1308" y="3718"/>
                        <a:pt x="700" y="5025"/>
                      </a:cubicBezTo>
                      <a:cubicBezTo>
                        <a:pt x="61" y="6362"/>
                        <a:pt x="1" y="8095"/>
                        <a:pt x="548" y="9493"/>
                      </a:cubicBezTo>
                      <a:cubicBezTo>
                        <a:pt x="1581" y="12137"/>
                        <a:pt x="4803" y="12745"/>
                        <a:pt x="7326" y="13262"/>
                      </a:cubicBezTo>
                      <a:cubicBezTo>
                        <a:pt x="8876" y="13596"/>
                        <a:pt x="10487" y="13657"/>
                        <a:pt x="12098" y="13718"/>
                      </a:cubicBezTo>
                      <a:cubicBezTo>
                        <a:pt x="15989" y="13870"/>
                        <a:pt x="19879" y="14052"/>
                        <a:pt x="23770" y="14204"/>
                      </a:cubicBezTo>
                      <a:cubicBezTo>
                        <a:pt x="24044" y="14235"/>
                        <a:pt x="24378" y="14235"/>
                        <a:pt x="24591" y="14447"/>
                      </a:cubicBezTo>
                      <a:cubicBezTo>
                        <a:pt x="24743" y="14569"/>
                        <a:pt x="24834" y="14751"/>
                        <a:pt x="24925" y="14934"/>
                      </a:cubicBezTo>
                      <a:cubicBezTo>
                        <a:pt x="27418" y="20587"/>
                        <a:pt x="28177" y="27518"/>
                        <a:pt x="31643" y="32563"/>
                      </a:cubicBezTo>
                      <a:cubicBezTo>
                        <a:pt x="33345" y="32259"/>
                        <a:pt x="35017" y="31773"/>
                        <a:pt x="36688" y="31347"/>
                      </a:cubicBezTo>
                      <a:cubicBezTo>
                        <a:pt x="38998" y="30770"/>
                        <a:pt x="41187" y="29949"/>
                        <a:pt x="43315" y="28916"/>
                      </a:cubicBezTo>
                      <a:cubicBezTo>
                        <a:pt x="43315" y="28186"/>
                        <a:pt x="42828" y="27335"/>
                        <a:pt x="42615" y="26636"/>
                      </a:cubicBezTo>
                      <a:cubicBezTo>
                        <a:pt x="42038" y="25056"/>
                        <a:pt x="41460" y="23475"/>
                        <a:pt x="40852" y="21894"/>
                      </a:cubicBezTo>
                      <a:cubicBezTo>
                        <a:pt x="39363" y="17913"/>
                        <a:pt x="37904" y="13961"/>
                        <a:pt x="36384" y="9979"/>
                      </a:cubicBezTo>
                      <a:cubicBezTo>
                        <a:pt x="35594" y="7882"/>
                        <a:pt x="34773" y="5754"/>
                        <a:pt x="33527" y="3870"/>
                      </a:cubicBezTo>
                      <a:cubicBezTo>
                        <a:pt x="32524" y="2320"/>
                        <a:pt x="31126" y="891"/>
                        <a:pt x="29333" y="344"/>
                      </a:cubicBezTo>
                      <a:cubicBezTo>
                        <a:pt x="28513" y="71"/>
                        <a:pt x="27633" y="0"/>
                        <a:pt x="26758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42"/>
                <p:cNvSpPr/>
                <p:nvPr/>
              </p:nvSpPr>
              <p:spPr>
                <a:xfrm flipH="1">
                  <a:off x="7340796" y="2015180"/>
                  <a:ext cx="429964" cy="849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4" h="24755" extrusionOk="0">
                      <a:moveTo>
                        <a:pt x="5675" y="1"/>
                      </a:moveTo>
                      <a:cubicBezTo>
                        <a:pt x="5511" y="1"/>
                        <a:pt x="5374" y="167"/>
                        <a:pt x="5290" y="308"/>
                      </a:cubicBezTo>
                      <a:cubicBezTo>
                        <a:pt x="4925" y="794"/>
                        <a:pt x="4591" y="1281"/>
                        <a:pt x="4256" y="1767"/>
                      </a:cubicBezTo>
                      <a:cubicBezTo>
                        <a:pt x="4104" y="2010"/>
                        <a:pt x="3983" y="2253"/>
                        <a:pt x="3800" y="2466"/>
                      </a:cubicBezTo>
                      <a:cubicBezTo>
                        <a:pt x="3740" y="2557"/>
                        <a:pt x="3405" y="3013"/>
                        <a:pt x="3344" y="3013"/>
                      </a:cubicBezTo>
                      <a:cubicBezTo>
                        <a:pt x="3253" y="3013"/>
                        <a:pt x="3193" y="3044"/>
                        <a:pt x="3101" y="3044"/>
                      </a:cubicBezTo>
                      <a:cubicBezTo>
                        <a:pt x="3071" y="3013"/>
                        <a:pt x="3071" y="2983"/>
                        <a:pt x="3101" y="2922"/>
                      </a:cubicBezTo>
                      <a:cubicBezTo>
                        <a:pt x="3466" y="2162"/>
                        <a:pt x="3983" y="1433"/>
                        <a:pt x="4500" y="734"/>
                      </a:cubicBezTo>
                      <a:cubicBezTo>
                        <a:pt x="4591" y="612"/>
                        <a:pt x="4682" y="460"/>
                        <a:pt x="4621" y="308"/>
                      </a:cubicBezTo>
                      <a:cubicBezTo>
                        <a:pt x="4580" y="204"/>
                        <a:pt x="4467" y="157"/>
                        <a:pt x="4361" y="157"/>
                      </a:cubicBezTo>
                      <a:cubicBezTo>
                        <a:pt x="4312" y="157"/>
                        <a:pt x="4264" y="167"/>
                        <a:pt x="4226" y="186"/>
                      </a:cubicBezTo>
                      <a:cubicBezTo>
                        <a:pt x="3679" y="399"/>
                        <a:pt x="3375" y="1098"/>
                        <a:pt x="3071" y="1554"/>
                      </a:cubicBezTo>
                      <a:cubicBezTo>
                        <a:pt x="2554" y="2375"/>
                        <a:pt x="2220" y="3287"/>
                        <a:pt x="1825" y="4168"/>
                      </a:cubicBezTo>
                      <a:cubicBezTo>
                        <a:pt x="1794" y="4290"/>
                        <a:pt x="1703" y="4411"/>
                        <a:pt x="1612" y="4411"/>
                      </a:cubicBezTo>
                      <a:cubicBezTo>
                        <a:pt x="1551" y="4381"/>
                        <a:pt x="1490" y="4351"/>
                        <a:pt x="1460" y="4320"/>
                      </a:cubicBezTo>
                      <a:cubicBezTo>
                        <a:pt x="700" y="3500"/>
                        <a:pt x="1217" y="2375"/>
                        <a:pt x="761" y="1493"/>
                      </a:cubicBezTo>
                      <a:cubicBezTo>
                        <a:pt x="730" y="1433"/>
                        <a:pt x="700" y="1341"/>
                        <a:pt x="639" y="1311"/>
                      </a:cubicBezTo>
                      <a:cubicBezTo>
                        <a:pt x="618" y="1306"/>
                        <a:pt x="596" y="1303"/>
                        <a:pt x="575" y="1303"/>
                      </a:cubicBezTo>
                      <a:cubicBezTo>
                        <a:pt x="476" y="1303"/>
                        <a:pt x="380" y="1358"/>
                        <a:pt x="305" y="1433"/>
                      </a:cubicBezTo>
                      <a:cubicBezTo>
                        <a:pt x="244" y="1524"/>
                        <a:pt x="214" y="1645"/>
                        <a:pt x="214" y="1767"/>
                      </a:cubicBezTo>
                      <a:cubicBezTo>
                        <a:pt x="1" y="3439"/>
                        <a:pt x="1" y="5779"/>
                        <a:pt x="578" y="7360"/>
                      </a:cubicBezTo>
                      <a:cubicBezTo>
                        <a:pt x="852" y="8150"/>
                        <a:pt x="1308" y="8819"/>
                        <a:pt x="1582" y="9609"/>
                      </a:cubicBezTo>
                      <a:cubicBezTo>
                        <a:pt x="1825" y="10430"/>
                        <a:pt x="2220" y="11190"/>
                        <a:pt x="2585" y="11980"/>
                      </a:cubicBezTo>
                      <a:cubicBezTo>
                        <a:pt x="3496" y="14108"/>
                        <a:pt x="4621" y="16205"/>
                        <a:pt x="5259" y="18485"/>
                      </a:cubicBezTo>
                      <a:cubicBezTo>
                        <a:pt x="5563" y="19488"/>
                        <a:pt x="5746" y="20551"/>
                        <a:pt x="6141" y="21524"/>
                      </a:cubicBezTo>
                      <a:cubicBezTo>
                        <a:pt x="6536" y="22558"/>
                        <a:pt x="7205" y="23165"/>
                        <a:pt x="7843" y="23986"/>
                      </a:cubicBezTo>
                      <a:cubicBezTo>
                        <a:pt x="8250" y="24519"/>
                        <a:pt x="8877" y="24755"/>
                        <a:pt x="9527" y="24755"/>
                      </a:cubicBezTo>
                      <a:cubicBezTo>
                        <a:pt x="10285" y="24755"/>
                        <a:pt x="11074" y="24435"/>
                        <a:pt x="11582" y="23895"/>
                      </a:cubicBezTo>
                      <a:cubicBezTo>
                        <a:pt x="12250" y="23226"/>
                        <a:pt x="12524" y="22223"/>
                        <a:pt x="12494" y="21281"/>
                      </a:cubicBezTo>
                      <a:cubicBezTo>
                        <a:pt x="12402" y="18940"/>
                        <a:pt x="10639" y="16752"/>
                        <a:pt x="9393" y="14898"/>
                      </a:cubicBezTo>
                      <a:cubicBezTo>
                        <a:pt x="8481" y="13530"/>
                        <a:pt x="7478" y="12223"/>
                        <a:pt x="6536" y="10886"/>
                      </a:cubicBezTo>
                      <a:cubicBezTo>
                        <a:pt x="6050" y="10217"/>
                        <a:pt x="5594" y="9548"/>
                        <a:pt x="5199" y="8819"/>
                      </a:cubicBezTo>
                      <a:cubicBezTo>
                        <a:pt x="5016" y="8545"/>
                        <a:pt x="4864" y="8241"/>
                        <a:pt x="4652" y="7998"/>
                      </a:cubicBezTo>
                      <a:cubicBezTo>
                        <a:pt x="4469" y="7816"/>
                        <a:pt x="4287" y="7573"/>
                        <a:pt x="4378" y="7299"/>
                      </a:cubicBezTo>
                      <a:cubicBezTo>
                        <a:pt x="4408" y="7208"/>
                        <a:pt x="4469" y="7117"/>
                        <a:pt x="4530" y="7025"/>
                      </a:cubicBezTo>
                      <a:cubicBezTo>
                        <a:pt x="5442" y="5901"/>
                        <a:pt x="5959" y="4533"/>
                        <a:pt x="6840" y="3378"/>
                      </a:cubicBezTo>
                      <a:cubicBezTo>
                        <a:pt x="7083" y="3044"/>
                        <a:pt x="7387" y="2709"/>
                        <a:pt x="7509" y="2314"/>
                      </a:cubicBezTo>
                      <a:cubicBezTo>
                        <a:pt x="7569" y="2101"/>
                        <a:pt x="7569" y="1797"/>
                        <a:pt x="7357" y="1737"/>
                      </a:cubicBezTo>
                      <a:cubicBezTo>
                        <a:pt x="7317" y="1722"/>
                        <a:pt x="7279" y="1715"/>
                        <a:pt x="7242" y="1715"/>
                      </a:cubicBezTo>
                      <a:cubicBezTo>
                        <a:pt x="7055" y="1715"/>
                        <a:pt x="6906" y="1893"/>
                        <a:pt x="6779" y="2071"/>
                      </a:cubicBezTo>
                      <a:cubicBezTo>
                        <a:pt x="6384" y="2679"/>
                        <a:pt x="5959" y="3256"/>
                        <a:pt x="5503" y="3834"/>
                      </a:cubicBezTo>
                      <a:cubicBezTo>
                        <a:pt x="5472" y="3895"/>
                        <a:pt x="5411" y="3955"/>
                        <a:pt x="5351" y="3955"/>
                      </a:cubicBezTo>
                      <a:cubicBezTo>
                        <a:pt x="5306" y="3972"/>
                        <a:pt x="5272" y="3980"/>
                        <a:pt x="5245" y="3980"/>
                      </a:cubicBezTo>
                      <a:cubicBezTo>
                        <a:pt x="4980" y="3980"/>
                        <a:pt x="5536" y="3223"/>
                        <a:pt x="5563" y="3196"/>
                      </a:cubicBezTo>
                      <a:cubicBezTo>
                        <a:pt x="5807" y="2892"/>
                        <a:pt x="6080" y="2618"/>
                        <a:pt x="6323" y="2314"/>
                      </a:cubicBezTo>
                      <a:cubicBezTo>
                        <a:pt x="6627" y="1858"/>
                        <a:pt x="7114" y="1311"/>
                        <a:pt x="7114" y="734"/>
                      </a:cubicBezTo>
                      <a:cubicBezTo>
                        <a:pt x="7114" y="642"/>
                        <a:pt x="7114" y="551"/>
                        <a:pt x="7083" y="460"/>
                      </a:cubicBezTo>
                      <a:cubicBezTo>
                        <a:pt x="7053" y="430"/>
                        <a:pt x="7022" y="399"/>
                        <a:pt x="6992" y="369"/>
                      </a:cubicBezTo>
                      <a:cubicBezTo>
                        <a:pt x="6963" y="355"/>
                        <a:pt x="6932" y="349"/>
                        <a:pt x="6900" y="349"/>
                      </a:cubicBezTo>
                      <a:cubicBezTo>
                        <a:pt x="6430" y="349"/>
                        <a:pt x="5671" y="1724"/>
                        <a:pt x="5472" y="1980"/>
                      </a:cubicBezTo>
                      <a:cubicBezTo>
                        <a:pt x="5414" y="2067"/>
                        <a:pt x="4497" y="3234"/>
                        <a:pt x="4335" y="3234"/>
                      </a:cubicBezTo>
                      <a:cubicBezTo>
                        <a:pt x="4327" y="3234"/>
                        <a:pt x="4321" y="3231"/>
                        <a:pt x="4317" y="3226"/>
                      </a:cubicBezTo>
                      <a:cubicBezTo>
                        <a:pt x="4256" y="3135"/>
                        <a:pt x="4621" y="2740"/>
                        <a:pt x="4682" y="2648"/>
                      </a:cubicBezTo>
                      <a:cubicBezTo>
                        <a:pt x="4986" y="2253"/>
                        <a:pt x="5290" y="1828"/>
                        <a:pt x="5533" y="1372"/>
                      </a:cubicBezTo>
                      <a:cubicBezTo>
                        <a:pt x="5685" y="1159"/>
                        <a:pt x="6414" y="95"/>
                        <a:pt x="5715" y="4"/>
                      </a:cubicBezTo>
                      <a:cubicBezTo>
                        <a:pt x="5702" y="2"/>
                        <a:pt x="5688" y="1"/>
                        <a:pt x="567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42"/>
                <p:cNvSpPr/>
                <p:nvPr/>
              </p:nvSpPr>
              <p:spPr>
                <a:xfrm flipH="1">
                  <a:off x="7328261" y="2318901"/>
                  <a:ext cx="640758" cy="57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64" h="16769" extrusionOk="0">
                      <a:moveTo>
                        <a:pt x="1703" y="1"/>
                      </a:moveTo>
                      <a:cubicBezTo>
                        <a:pt x="1641" y="1"/>
                        <a:pt x="1580" y="10"/>
                        <a:pt x="1521" y="33"/>
                      </a:cubicBezTo>
                      <a:cubicBezTo>
                        <a:pt x="1095" y="184"/>
                        <a:pt x="1095" y="792"/>
                        <a:pt x="1125" y="1248"/>
                      </a:cubicBezTo>
                      <a:cubicBezTo>
                        <a:pt x="1125" y="2099"/>
                        <a:pt x="821" y="2890"/>
                        <a:pt x="609" y="3710"/>
                      </a:cubicBezTo>
                      <a:cubicBezTo>
                        <a:pt x="1" y="6416"/>
                        <a:pt x="730" y="9303"/>
                        <a:pt x="2645" y="11279"/>
                      </a:cubicBezTo>
                      <a:cubicBezTo>
                        <a:pt x="3344" y="11978"/>
                        <a:pt x="4135" y="12586"/>
                        <a:pt x="4986" y="13103"/>
                      </a:cubicBezTo>
                      <a:cubicBezTo>
                        <a:pt x="6050" y="13741"/>
                        <a:pt x="7174" y="14258"/>
                        <a:pt x="8329" y="14744"/>
                      </a:cubicBezTo>
                      <a:cubicBezTo>
                        <a:pt x="10054" y="15469"/>
                        <a:pt x="12559" y="16769"/>
                        <a:pt x="14696" y="16769"/>
                      </a:cubicBezTo>
                      <a:cubicBezTo>
                        <a:pt x="15158" y="16769"/>
                        <a:pt x="15603" y="16708"/>
                        <a:pt x="16019" y="16568"/>
                      </a:cubicBezTo>
                      <a:cubicBezTo>
                        <a:pt x="16992" y="16264"/>
                        <a:pt x="17813" y="15504"/>
                        <a:pt x="18269" y="14592"/>
                      </a:cubicBezTo>
                      <a:cubicBezTo>
                        <a:pt x="18390" y="14318"/>
                        <a:pt x="18481" y="14045"/>
                        <a:pt x="18512" y="13741"/>
                      </a:cubicBezTo>
                      <a:cubicBezTo>
                        <a:pt x="18664" y="11522"/>
                        <a:pt x="16354" y="10002"/>
                        <a:pt x="14834" y="8786"/>
                      </a:cubicBezTo>
                      <a:cubicBezTo>
                        <a:pt x="13952" y="8057"/>
                        <a:pt x="12737" y="7631"/>
                        <a:pt x="11734" y="7024"/>
                      </a:cubicBezTo>
                      <a:cubicBezTo>
                        <a:pt x="8390" y="4957"/>
                        <a:pt x="5806" y="1978"/>
                        <a:pt x="2280" y="184"/>
                      </a:cubicBezTo>
                      <a:cubicBezTo>
                        <a:pt x="2097" y="93"/>
                        <a:pt x="1895" y="1"/>
                        <a:pt x="1703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42"/>
                <p:cNvSpPr/>
                <p:nvPr/>
              </p:nvSpPr>
              <p:spPr>
                <a:xfrm flipH="1">
                  <a:off x="7379364" y="2580876"/>
                  <a:ext cx="1250172" cy="1219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15" h="35532" extrusionOk="0">
                      <a:moveTo>
                        <a:pt x="4165" y="0"/>
                      </a:moveTo>
                      <a:cubicBezTo>
                        <a:pt x="0" y="7934"/>
                        <a:pt x="547" y="26080"/>
                        <a:pt x="10517" y="32584"/>
                      </a:cubicBezTo>
                      <a:cubicBezTo>
                        <a:pt x="13752" y="34698"/>
                        <a:pt x="17670" y="35532"/>
                        <a:pt x="21519" y="35532"/>
                      </a:cubicBezTo>
                      <a:cubicBezTo>
                        <a:pt x="22264" y="35532"/>
                        <a:pt x="23005" y="35501"/>
                        <a:pt x="23739" y="35442"/>
                      </a:cubicBezTo>
                      <a:cubicBezTo>
                        <a:pt x="26171" y="35259"/>
                        <a:pt x="28572" y="34712"/>
                        <a:pt x="30882" y="33891"/>
                      </a:cubicBezTo>
                      <a:cubicBezTo>
                        <a:pt x="31642" y="33618"/>
                        <a:pt x="34651" y="32676"/>
                        <a:pt x="36414" y="31156"/>
                      </a:cubicBezTo>
                      <a:cubicBezTo>
                        <a:pt x="36080" y="31034"/>
                        <a:pt x="35746" y="30882"/>
                        <a:pt x="35411" y="30730"/>
                      </a:cubicBezTo>
                      <a:cubicBezTo>
                        <a:pt x="31885" y="29150"/>
                        <a:pt x="28481" y="27296"/>
                        <a:pt x="25350" y="25016"/>
                      </a:cubicBezTo>
                      <a:cubicBezTo>
                        <a:pt x="23648" y="23770"/>
                        <a:pt x="22068" y="22372"/>
                        <a:pt x="20517" y="20943"/>
                      </a:cubicBezTo>
                      <a:cubicBezTo>
                        <a:pt x="18998" y="19545"/>
                        <a:pt x="17478" y="18086"/>
                        <a:pt x="15988" y="16627"/>
                      </a:cubicBezTo>
                      <a:cubicBezTo>
                        <a:pt x="10821" y="11460"/>
                        <a:pt x="6991" y="6809"/>
                        <a:pt x="4165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42"/>
                <p:cNvSpPr/>
                <p:nvPr/>
              </p:nvSpPr>
              <p:spPr>
                <a:xfrm flipH="1">
                  <a:off x="7283406" y="3526267"/>
                  <a:ext cx="8377" cy="11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254" fill="none" extrusionOk="0">
                      <a:moveTo>
                        <a:pt x="122" y="3253"/>
                      </a:moveTo>
                      <a:cubicBezTo>
                        <a:pt x="1" y="2159"/>
                        <a:pt x="61" y="1065"/>
                        <a:pt x="244" y="1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42"/>
                <p:cNvSpPr/>
                <p:nvPr/>
              </p:nvSpPr>
              <p:spPr>
                <a:xfrm flipH="1">
                  <a:off x="7856276" y="3100536"/>
                  <a:ext cx="91870" cy="5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6" h="1703" fill="none" extrusionOk="0">
                      <a:moveTo>
                        <a:pt x="2676" y="0"/>
                      </a:moveTo>
                      <a:cubicBezTo>
                        <a:pt x="2463" y="396"/>
                        <a:pt x="2098" y="669"/>
                        <a:pt x="1703" y="912"/>
                      </a:cubicBezTo>
                      <a:cubicBezTo>
                        <a:pt x="1156" y="1216"/>
                        <a:pt x="578" y="1490"/>
                        <a:pt x="1" y="1703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42"/>
                <p:cNvSpPr/>
                <p:nvPr/>
              </p:nvSpPr>
              <p:spPr>
                <a:xfrm flipH="1">
                  <a:off x="6310853" y="2616340"/>
                  <a:ext cx="314131" cy="27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0" h="7965" extrusionOk="0">
                      <a:moveTo>
                        <a:pt x="7588" y="1243"/>
                      </a:moveTo>
                      <a:cubicBezTo>
                        <a:pt x="7903" y="1243"/>
                        <a:pt x="8151" y="1444"/>
                        <a:pt x="8298" y="1764"/>
                      </a:cubicBezTo>
                      <a:cubicBezTo>
                        <a:pt x="8450" y="2068"/>
                        <a:pt x="8542" y="2554"/>
                        <a:pt x="8238" y="2828"/>
                      </a:cubicBezTo>
                      <a:cubicBezTo>
                        <a:pt x="7934" y="3071"/>
                        <a:pt x="7539" y="3132"/>
                        <a:pt x="7174" y="3253"/>
                      </a:cubicBezTo>
                      <a:cubicBezTo>
                        <a:pt x="6627" y="3466"/>
                        <a:pt x="5958" y="3740"/>
                        <a:pt x="5502" y="4195"/>
                      </a:cubicBezTo>
                      <a:lnTo>
                        <a:pt x="5684" y="2311"/>
                      </a:lnTo>
                      <a:cubicBezTo>
                        <a:pt x="5897" y="2281"/>
                        <a:pt x="6110" y="2159"/>
                        <a:pt x="6292" y="2037"/>
                      </a:cubicBezTo>
                      <a:cubicBezTo>
                        <a:pt x="6627" y="1764"/>
                        <a:pt x="6900" y="1429"/>
                        <a:pt x="7356" y="1277"/>
                      </a:cubicBezTo>
                      <a:cubicBezTo>
                        <a:pt x="7437" y="1254"/>
                        <a:pt x="7515" y="1243"/>
                        <a:pt x="7588" y="1243"/>
                      </a:cubicBezTo>
                      <a:close/>
                      <a:moveTo>
                        <a:pt x="0" y="1"/>
                      </a:moveTo>
                      <a:lnTo>
                        <a:pt x="760" y="7965"/>
                      </a:lnTo>
                      <a:lnTo>
                        <a:pt x="5137" y="7965"/>
                      </a:lnTo>
                      <a:lnTo>
                        <a:pt x="5320" y="6110"/>
                      </a:lnTo>
                      <a:cubicBezTo>
                        <a:pt x="5507" y="6279"/>
                        <a:pt x="5740" y="6367"/>
                        <a:pt x="5977" y="6367"/>
                      </a:cubicBezTo>
                      <a:cubicBezTo>
                        <a:pt x="6125" y="6367"/>
                        <a:pt x="6274" y="6332"/>
                        <a:pt x="6414" y="6262"/>
                      </a:cubicBezTo>
                      <a:cubicBezTo>
                        <a:pt x="6704" y="6104"/>
                        <a:pt x="6513" y="5717"/>
                        <a:pt x="6239" y="5717"/>
                      </a:cubicBezTo>
                      <a:cubicBezTo>
                        <a:pt x="6198" y="5717"/>
                        <a:pt x="6154" y="5726"/>
                        <a:pt x="6110" y="5746"/>
                      </a:cubicBezTo>
                      <a:cubicBezTo>
                        <a:pt x="6061" y="5770"/>
                        <a:pt x="6012" y="5781"/>
                        <a:pt x="5965" y="5781"/>
                      </a:cubicBezTo>
                      <a:cubicBezTo>
                        <a:pt x="5725" y="5781"/>
                        <a:pt x="5537" y="5488"/>
                        <a:pt x="5563" y="5259"/>
                      </a:cubicBezTo>
                      <a:cubicBezTo>
                        <a:pt x="5563" y="4834"/>
                        <a:pt x="5928" y="4530"/>
                        <a:pt x="6262" y="4317"/>
                      </a:cubicBezTo>
                      <a:cubicBezTo>
                        <a:pt x="6627" y="4074"/>
                        <a:pt x="7052" y="3891"/>
                        <a:pt x="7478" y="3740"/>
                      </a:cubicBezTo>
                      <a:cubicBezTo>
                        <a:pt x="7812" y="3648"/>
                        <a:pt x="8177" y="3557"/>
                        <a:pt x="8481" y="3344"/>
                      </a:cubicBezTo>
                      <a:cubicBezTo>
                        <a:pt x="9150" y="2888"/>
                        <a:pt x="9089" y="1977"/>
                        <a:pt x="8694" y="1338"/>
                      </a:cubicBezTo>
                      <a:cubicBezTo>
                        <a:pt x="8437" y="917"/>
                        <a:pt x="8027" y="717"/>
                        <a:pt x="7588" y="717"/>
                      </a:cubicBezTo>
                      <a:cubicBezTo>
                        <a:pt x="7298" y="717"/>
                        <a:pt x="6996" y="804"/>
                        <a:pt x="6718" y="974"/>
                      </a:cubicBezTo>
                      <a:cubicBezTo>
                        <a:pt x="6353" y="1186"/>
                        <a:pt x="6110" y="1581"/>
                        <a:pt x="5715" y="1794"/>
                      </a:cubicBezTo>
                      <a:lnTo>
                        <a:pt x="5897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42"/>
                <p:cNvSpPr/>
                <p:nvPr/>
              </p:nvSpPr>
              <p:spPr>
                <a:xfrm flipH="1">
                  <a:off x="7550522" y="1815275"/>
                  <a:ext cx="391342" cy="350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99" h="10206" extrusionOk="0">
                      <a:moveTo>
                        <a:pt x="6460" y="1"/>
                      </a:moveTo>
                      <a:cubicBezTo>
                        <a:pt x="4791" y="1"/>
                        <a:pt x="3322" y="1206"/>
                        <a:pt x="2097" y="2240"/>
                      </a:cubicBezTo>
                      <a:cubicBezTo>
                        <a:pt x="1733" y="2544"/>
                        <a:pt x="1368" y="2848"/>
                        <a:pt x="1094" y="3243"/>
                      </a:cubicBezTo>
                      <a:cubicBezTo>
                        <a:pt x="790" y="3669"/>
                        <a:pt x="578" y="4125"/>
                        <a:pt x="456" y="4642"/>
                      </a:cubicBezTo>
                      <a:cubicBezTo>
                        <a:pt x="304" y="5219"/>
                        <a:pt x="243" y="5857"/>
                        <a:pt x="243" y="6465"/>
                      </a:cubicBezTo>
                      <a:cubicBezTo>
                        <a:pt x="274" y="6952"/>
                        <a:pt x="334" y="7468"/>
                        <a:pt x="243" y="7924"/>
                      </a:cubicBezTo>
                      <a:cubicBezTo>
                        <a:pt x="152" y="8228"/>
                        <a:pt x="30" y="8502"/>
                        <a:pt x="30" y="8806"/>
                      </a:cubicBezTo>
                      <a:cubicBezTo>
                        <a:pt x="1" y="9607"/>
                        <a:pt x="840" y="10205"/>
                        <a:pt x="1615" y="10205"/>
                      </a:cubicBezTo>
                      <a:cubicBezTo>
                        <a:pt x="1634" y="10205"/>
                        <a:pt x="1653" y="10205"/>
                        <a:pt x="1672" y="10204"/>
                      </a:cubicBezTo>
                      <a:cubicBezTo>
                        <a:pt x="2462" y="10174"/>
                        <a:pt x="3040" y="9778"/>
                        <a:pt x="3708" y="9414"/>
                      </a:cubicBezTo>
                      <a:cubicBezTo>
                        <a:pt x="4255" y="9140"/>
                        <a:pt x="4803" y="8988"/>
                        <a:pt x="5259" y="8532"/>
                      </a:cubicBezTo>
                      <a:cubicBezTo>
                        <a:pt x="6140" y="7712"/>
                        <a:pt x="6718" y="5614"/>
                        <a:pt x="7994" y="5371"/>
                      </a:cubicBezTo>
                      <a:cubicBezTo>
                        <a:pt x="8103" y="5354"/>
                        <a:pt x="8213" y="5349"/>
                        <a:pt x="8322" y="5349"/>
                      </a:cubicBezTo>
                      <a:cubicBezTo>
                        <a:pt x="8498" y="5349"/>
                        <a:pt x="8675" y="5363"/>
                        <a:pt x="8852" y="5363"/>
                      </a:cubicBezTo>
                      <a:cubicBezTo>
                        <a:pt x="8961" y="5363"/>
                        <a:pt x="9070" y="5357"/>
                        <a:pt x="9180" y="5341"/>
                      </a:cubicBezTo>
                      <a:cubicBezTo>
                        <a:pt x="9544" y="5310"/>
                        <a:pt x="9970" y="5006"/>
                        <a:pt x="9939" y="4611"/>
                      </a:cubicBezTo>
                      <a:cubicBezTo>
                        <a:pt x="9909" y="4490"/>
                        <a:pt x="9848" y="4338"/>
                        <a:pt x="9939" y="4246"/>
                      </a:cubicBezTo>
                      <a:cubicBezTo>
                        <a:pt x="9970" y="4216"/>
                        <a:pt x="10031" y="4186"/>
                        <a:pt x="10091" y="4155"/>
                      </a:cubicBezTo>
                      <a:cubicBezTo>
                        <a:pt x="10487" y="4003"/>
                        <a:pt x="11216" y="3517"/>
                        <a:pt x="11246" y="3031"/>
                      </a:cubicBezTo>
                      <a:cubicBezTo>
                        <a:pt x="11273" y="2738"/>
                        <a:pt x="10789" y="2237"/>
                        <a:pt x="10423" y="2237"/>
                      </a:cubicBezTo>
                      <a:cubicBezTo>
                        <a:pt x="10370" y="2237"/>
                        <a:pt x="10320" y="2248"/>
                        <a:pt x="10274" y="2271"/>
                      </a:cubicBezTo>
                      <a:cubicBezTo>
                        <a:pt x="10608" y="2088"/>
                        <a:pt x="10973" y="1906"/>
                        <a:pt x="11186" y="1572"/>
                      </a:cubicBezTo>
                      <a:cubicBezTo>
                        <a:pt x="11398" y="1237"/>
                        <a:pt x="11398" y="751"/>
                        <a:pt x="11094" y="508"/>
                      </a:cubicBezTo>
                      <a:cubicBezTo>
                        <a:pt x="10967" y="423"/>
                        <a:pt x="10813" y="397"/>
                        <a:pt x="10654" y="397"/>
                      </a:cubicBezTo>
                      <a:cubicBezTo>
                        <a:pt x="10472" y="397"/>
                        <a:pt x="10284" y="431"/>
                        <a:pt x="10122" y="447"/>
                      </a:cubicBezTo>
                      <a:cubicBezTo>
                        <a:pt x="9971" y="468"/>
                        <a:pt x="9836" y="490"/>
                        <a:pt x="9705" y="490"/>
                      </a:cubicBezTo>
                      <a:cubicBezTo>
                        <a:pt x="9651" y="490"/>
                        <a:pt x="9598" y="486"/>
                        <a:pt x="9544" y="477"/>
                      </a:cubicBezTo>
                      <a:cubicBezTo>
                        <a:pt x="8693" y="447"/>
                        <a:pt x="7873" y="173"/>
                        <a:pt x="7052" y="52"/>
                      </a:cubicBezTo>
                      <a:cubicBezTo>
                        <a:pt x="6852" y="17"/>
                        <a:pt x="6655" y="1"/>
                        <a:pt x="6460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42"/>
                <p:cNvSpPr/>
                <p:nvPr/>
              </p:nvSpPr>
              <p:spPr>
                <a:xfrm flipH="1">
                  <a:off x="7710199" y="1842087"/>
                  <a:ext cx="139865" cy="259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4" h="7547" extrusionOk="0">
                      <a:moveTo>
                        <a:pt x="1730" y="1"/>
                      </a:moveTo>
                      <a:cubicBezTo>
                        <a:pt x="1504" y="1"/>
                        <a:pt x="1262" y="57"/>
                        <a:pt x="1004" y="183"/>
                      </a:cubicBezTo>
                      <a:cubicBezTo>
                        <a:pt x="609" y="395"/>
                        <a:pt x="274" y="760"/>
                        <a:pt x="1" y="1125"/>
                      </a:cubicBezTo>
                      <a:cubicBezTo>
                        <a:pt x="183" y="1003"/>
                        <a:pt x="426" y="943"/>
                        <a:pt x="639" y="943"/>
                      </a:cubicBezTo>
                      <a:cubicBezTo>
                        <a:pt x="1916" y="1034"/>
                        <a:pt x="1916" y="2645"/>
                        <a:pt x="2068" y="3557"/>
                      </a:cubicBezTo>
                      <a:cubicBezTo>
                        <a:pt x="2250" y="4590"/>
                        <a:pt x="2250" y="5654"/>
                        <a:pt x="2129" y="6687"/>
                      </a:cubicBezTo>
                      <a:cubicBezTo>
                        <a:pt x="2067" y="7257"/>
                        <a:pt x="2489" y="7546"/>
                        <a:pt x="2937" y="7546"/>
                      </a:cubicBezTo>
                      <a:cubicBezTo>
                        <a:pt x="3372" y="7546"/>
                        <a:pt x="3832" y="7272"/>
                        <a:pt x="3892" y="6718"/>
                      </a:cubicBezTo>
                      <a:cubicBezTo>
                        <a:pt x="4074" y="5168"/>
                        <a:pt x="4044" y="3496"/>
                        <a:pt x="3618" y="1976"/>
                      </a:cubicBezTo>
                      <a:cubicBezTo>
                        <a:pt x="3371" y="1039"/>
                        <a:pt x="2704" y="1"/>
                        <a:pt x="1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7" name="Google Shape;357;p42"/>
              <p:cNvSpPr/>
              <p:nvPr/>
            </p:nvSpPr>
            <p:spPr>
              <a:xfrm flipH="1">
                <a:off x="6079961" y="4218896"/>
                <a:ext cx="438291" cy="165127"/>
              </a:xfrm>
              <a:custGeom>
                <a:avLst/>
                <a:gdLst/>
                <a:ahLst/>
                <a:cxnLst/>
                <a:rect l="l" t="t" r="r" b="b"/>
                <a:pathLst>
                  <a:path w="12767" h="4810" extrusionOk="0">
                    <a:moveTo>
                      <a:pt x="5012" y="1"/>
                    </a:moveTo>
                    <a:cubicBezTo>
                      <a:pt x="4621" y="1"/>
                      <a:pt x="955" y="798"/>
                      <a:pt x="608" y="1375"/>
                    </a:cubicBezTo>
                    <a:cubicBezTo>
                      <a:pt x="0" y="2317"/>
                      <a:pt x="608" y="3776"/>
                      <a:pt x="882" y="4810"/>
                    </a:cubicBezTo>
                    <a:cubicBezTo>
                      <a:pt x="3010" y="4658"/>
                      <a:pt x="5137" y="4475"/>
                      <a:pt x="7265" y="4232"/>
                    </a:cubicBezTo>
                    <a:cubicBezTo>
                      <a:pt x="8329" y="4111"/>
                      <a:pt x="9362" y="3989"/>
                      <a:pt x="10426" y="3868"/>
                    </a:cubicBezTo>
                    <a:cubicBezTo>
                      <a:pt x="11004" y="3807"/>
                      <a:pt x="11916" y="3868"/>
                      <a:pt x="12371" y="3503"/>
                    </a:cubicBezTo>
                    <a:cubicBezTo>
                      <a:pt x="12371" y="3472"/>
                      <a:pt x="12402" y="3472"/>
                      <a:pt x="12402" y="3442"/>
                    </a:cubicBezTo>
                    <a:cubicBezTo>
                      <a:pt x="12706" y="3138"/>
                      <a:pt x="12767" y="2591"/>
                      <a:pt x="12493" y="2226"/>
                    </a:cubicBezTo>
                    <a:cubicBezTo>
                      <a:pt x="12219" y="1831"/>
                      <a:pt x="11672" y="1709"/>
                      <a:pt x="11186" y="1649"/>
                    </a:cubicBezTo>
                    <a:cubicBezTo>
                      <a:pt x="10335" y="1284"/>
                      <a:pt x="9119" y="1254"/>
                      <a:pt x="8207" y="1102"/>
                    </a:cubicBezTo>
                    <a:cubicBezTo>
                      <a:pt x="7417" y="950"/>
                      <a:pt x="6262" y="1041"/>
                      <a:pt x="5563" y="676"/>
                    </a:cubicBezTo>
                    <a:cubicBezTo>
                      <a:pt x="5320" y="554"/>
                      <a:pt x="5076" y="311"/>
                      <a:pt x="5046" y="7"/>
                    </a:cubicBezTo>
                    <a:cubicBezTo>
                      <a:pt x="5045" y="3"/>
                      <a:pt x="5033" y="1"/>
                      <a:pt x="5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8" name="Google Shape;358;p42"/>
          <p:cNvGrpSpPr/>
          <p:nvPr/>
        </p:nvGrpSpPr>
        <p:grpSpPr>
          <a:xfrm flipH="1">
            <a:off x="7048437" y="2462354"/>
            <a:ext cx="1835648" cy="2681139"/>
            <a:chOff x="5239502" y="864656"/>
            <a:chExt cx="1384768" cy="2022586"/>
          </a:xfrm>
        </p:grpSpPr>
        <p:sp>
          <p:nvSpPr>
            <p:cNvPr id="359" name="Google Shape;359;p42"/>
            <p:cNvSpPr/>
            <p:nvPr/>
          </p:nvSpPr>
          <p:spPr>
            <a:xfrm flipH="1">
              <a:off x="5469347" y="864656"/>
              <a:ext cx="568491" cy="1009064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2"/>
            <p:cNvSpPr/>
            <p:nvPr/>
          </p:nvSpPr>
          <p:spPr>
            <a:xfrm flipH="1">
              <a:off x="5239502" y="1561048"/>
              <a:ext cx="698160" cy="712957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2"/>
            <p:cNvSpPr/>
            <p:nvPr/>
          </p:nvSpPr>
          <p:spPr>
            <a:xfrm flipH="1">
              <a:off x="5565099" y="1919869"/>
              <a:ext cx="399684" cy="58442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2"/>
            <p:cNvSpPr/>
            <p:nvPr/>
          </p:nvSpPr>
          <p:spPr>
            <a:xfrm flipH="1">
              <a:off x="5998147" y="1840566"/>
              <a:ext cx="210828" cy="823366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2"/>
            <p:cNvSpPr/>
            <p:nvPr/>
          </p:nvSpPr>
          <p:spPr>
            <a:xfrm flipH="1">
              <a:off x="5690304" y="1179020"/>
              <a:ext cx="295352" cy="1407718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2"/>
            <p:cNvSpPr/>
            <p:nvPr/>
          </p:nvSpPr>
          <p:spPr>
            <a:xfrm flipH="1">
              <a:off x="5711171" y="2446841"/>
              <a:ext cx="529113" cy="440401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2"/>
            <p:cNvSpPr/>
            <p:nvPr/>
          </p:nvSpPr>
          <p:spPr>
            <a:xfrm flipH="1">
              <a:off x="6008573" y="1450573"/>
              <a:ext cx="615696" cy="692839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2"/>
          <p:cNvSpPr txBox="1">
            <a:spLocks noGrp="1"/>
          </p:cNvSpPr>
          <p:nvPr>
            <p:ph type="title"/>
          </p:nvPr>
        </p:nvSpPr>
        <p:spPr>
          <a:xfrm>
            <a:off x="-250431" y="0"/>
            <a:ext cx="6225106" cy="11270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400" dirty="0"/>
              <a:t>Trochę popkultury</a:t>
            </a:r>
            <a:endParaRPr sz="4400" dirty="0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54F2B2AD-4AF7-308C-560E-34B3DAAA0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483" y="925940"/>
            <a:ext cx="59563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01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58"/>
          <p:cNvSpPr/>
          <p:nvPr/>
        </p:nvSpPr>
        <p:spPr>
          <a:xfrm>
            <a:off x="859725" y="10730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58"/>
          <p:cNvSpPr txBox="1">
            <a:spLocks noGrp="1"/>
          </p:cNvSpPr>
          <p:nvPr>
            <p:ph type="title"/>
          </p:nvPr>
        </p:nvSpPr>
        <p:spPr>
          <a:xfrm>
            <a:off x="5033450" y="2257726"/>
            <a:ext cx="349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Konkluzja</a:t>
            </a:r>
            <a:endParaRPr dirty="0"/>
          </a:p>
        </p:txBody>
      </p:sp>
      <p:sp>
        <p:nvSpPr>
          <p:cNvPr id="985" name="Google Shape;985;p58"/>
          <p:cNvSpPr txBox="1">
            <a:spLocks noGrp="1"/>
          </p:cNvSpPr>
          <p:nvPr>
            <p:ph type="subTitle" idx="1"/>
          </p:nvPr>
        </p:nvSpPr>
        <p:spPr>
          <a:xfrm>
            <a:off x="5033450" y="3099525"/>
            <a:ext cx="31284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Jak to </a:t>
            </a:r>
            <a:r>
              <a:rPr lang="en" dirty="0" err="1"/>
              <a:t>wszystko</a:t>
            </a:r>
            <a:r>
              <a:rPr lang="en" dirty="0"/>
              <a:t> </a:t>
            </a:r>
            <a:r>
              <a:rPr lang="en" dirty="0" err="1"/>
              <a:t>połączyć</a:t>
            </a:r>
            <a:r>
              <a:rPr lang="en" dirty="0"/>
              <a:t>?</a:t>
            </a:r>
            <a:endParaRPr dirty="0"/>
          </a:p>
        </p:txBody>
      </p:sp>
      <p:sp>
        <p:nvSpPr>
          <p:cNvPr id="986" name="Google Shape;986;p58"/>
          <p:cNvSpPr txBox="1">
            <a:spLocks noGrp="1"/>
          </p:cNvSpPr>
          <p:nvPr>
            <p:ph type="title" idx="2"/>
          </p:nvPr>
        </p:nvSpPr>
        <p:spPr>
          <a:xfrm>
            <a:off x="3721484" y="5392989"/>
            <a:ext cx="1948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87" name="Google Shape;987;p58"/>
          <p:cNvGrpSpPr/>
          <p:nvPr/>
        </p:nvGrpSpPr>
        <p:grpSpPr>
          <a:xfrm>
            <a:off x="1235610" y="1101991"/>
            <a:ext cx="2119080" cy="3241580"/>
            <a:chOff x="1799800" y="1859275"/>
            <a:chExt cx="2007275" cy="3070550"/>
          </a:xfrm>
        </p:grpSpPr>
        <p:sp>
          <p:nvSpPr>
            <p:cNvPr id="988" name="Google Shape;988;p58"/>
            <p:cNvSpPr/>
            <p:nvPr/>
          </p:nvSpPr>
          <p:spPr>
            <a:xfrm>
              <a:off x="3207450" y="1859275"/>
              <a:ext cx="476200" cy="361950"/>
            </a:xfrm>
            <a:custGeom>
              <a:avLst/>
              <a:gdLst/>
              <a:ahLst/>
              <a:cxnLst/>
              <a:rect l="l" t="t" r="r" b="b"/>
              <a:pathLst>
                <a:path w="19048" h="14478" extrusionOk="0">
                  <a:moveTo>
                    <a:pt x="19048" y="0"/>
                  </a:moveTo>
                  <a:lnTo>
                    <a:pt x="1" y="3603"/>
                  </a:lnTo>
                  <a:lnTo>
                    <a:pt x="2903" y="5938"/>
                  </a:lnTo>
                  <a:lnTo>
                    <a:pt x="3937" y="11042"/>
                  </a:lnTo>
                  <a:lnTo>
                    <a:pt x="5472" y="8240"/>
                  </a:lnTo>
                  <a:lnTo>
                    <a:pt x="11042" y="14477"/>
                  </a:lnTo>
                  <a:lnTo>
                    <a:pt x="1904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8"/>
            <p:cNvSpPr/>
            <p:nvPr/>
          </p:nvSpPr>
          <p:spPr>
            <a:xfrm>
              <a:off x="3245000" y="1910150"/>
              <a:ext cx="367775" cy="284400"/>
            </a:xfrm>
            <a:custGeom>
              <a:avLst/>
              <a:gdLst/>
              <a:ahLst/>
              <a:cxnLst/>
              <a:rect l="l" t="t" r="r" b="b"/>
              <a:pathLst>
                <a:path w="14711" h="11376" extrusionOk="0">
                  <a:moveTo>
                    <a:pt x="14711" y="0"/>
                  </a:moveTo>
                  <a:lnTo>
                    <a:pt x="1401" y="3903"/>
                  </a:lnTo>
                  <a:lnTo>
                    <a:pt x="0" y="9240"/>
                  </a:lnTo>
                  <a:lnTo>
                    <a:pt x="3236" y="11375"/>
                  </a:lnTo>
                  <a:lnTo>
                    <a:pt x="3970" y="6205"/>
                  </a:lnTo>
                  <a:lnTo>
                    <a:pt x="1471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8"/>
            <p:cNvSpPr/>
            <p:nvPr/>
          </p:nvSpPr>
          <p:spPr>
            <a:xfrm>
              <a:off x="3425950" y="3608850"/>
              <a:ext cx="381125" cy="1318475"/>
            </a:xfrm>
            <a:custGeom>
              <a:avLst/>
              <a:gdLst/>
              <a:ahLst/>
              <a:cxnLst/>
              <a:rect l="l" t="t" r="r" b="b"/>
              <a:pathLst>
                <a:path w="15245" h="52739" fill="none" extrusionOk="0">
                  <a:moveTo>
                    <a:pt x="1" y="52739"/>
                  </a:moveTo>
                  <a:lnTo>
                    <a:pt x="7139" y="201"/>
                  </a:lnTo>
                  <a:cubicBezTo>
                    <a:pt x="7172" y="34"/>
                    <a:pt x="7406" y="1"/>
                    <a:pt x="7439" y="168"/>
                  </a:cubicBezTo>
                  <a:lnTo>
                    <a:pt x="15245" y="5273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8"/>
            <p:cNvSpPr/>
            <p:nvPr/>
          </p:nvSpPr>
          <p:spPr>
            <a:xfrm>
              <a:off x="2452750" y="4050000"/>
              <a:ext cx="514575" cy="876500"/>
            </a:xfrm>
            <a:custGeom>
              <a:avLst/>
              <a:gdLst/>
              <a:ahLst/>
              <a:cxnLst/>
              <a:rect l="l" t="t" r="r" b="b"/>
              <a:pathLst>
                <a:path w="20583" h="35060" fill="none" extrusionOk="0">
                  <a:moveTo>
                    <a:pt x="1" y="34826"/>
                  </a:moveTo>
                  <a:lnTo>
                    <a:pt x="8607" y="1"/>
                  </a:lnTo>
                  <a:lnTo>
                    <a:pt x="20582" y="3505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8"/>
            <p:cNvSpPr/>
            <p:nvPr/>
          </p:nvSpPr>
          <p:spPr>
            <a:xfrm>
              <a:off x="3245825" y="3208350"/>
              <a:ext cx="253525" cy="598275"/>
            </a:xfrm>
            <a:custGeom>
              <a:avLst/>
              <a:gdLst/>
              <a:ahLst/>
              <a:cxnLst/>
              <a:rect l="l" t="t" r="r" b="b"/>
              <a:pathLst>
                <a:path w="10141" h="23931" extrusionOk="0">
                  <a:moveTo>
                    <a:pt x="4741" y="1"/>
                  </a:moveTo>
                  <a:cubicBezTo>
                    <a:pt x="4127" y="1"/>
                    <a:pt x="3528" y="125"/>
                    <a:pt x="3036" y="410"/>
                  </a:cubicBezTo>
                  <a:cubicBezTo>
                    <a:pt x="1835" y="1144"/>
                    <a:pt x="1168" y="2878"/>
                    <a:pt x="801" y="4146"/>
                  </a:cubicBezTo>
                  <a:cubicBezTo>
                    <a:pt x="100" y="6381"/>
                    <a:pt x="0" y="8716"/>
                    <a:pt x="67" y="11051"/>
                  </a:cubicBezTo>
                  <a:cubicBezTo>
                    <a:pt x="134" y="13185"/>
                    <a:pt x="367" y="15354"/>
                    <a:pt x="401" y="17522"/>
                  </a:cubicBezTo>
                  <a:cubicBezTo>
                    <a:pt x="434" y="18723"/>
                    <a:pt x="401" y="19890"/>
                    <a:pt x="334" y="21091"/>
                  </a:cubicBezTo>
                  <a:cubicBezTo>
                    <a:pt x="301" y="21658"/>
                    <a:pt x="267" y="22259"/>
                    <a:pt x="601" y="22726"/>
                  </a:cubicBezTo>
                  <a:cubicBezTo>
                    <a:pt x="801" y="22993"/>
                    <a:pt x="1101" y="23193"/>
                    <a:pt x="1401" y="23326"/>
                  </a:cubicBezTo>
                  <a:cubicBezTo>
                    <a:pt x="2110" y="23680"/>
                    <a:pt x="2934" y="23931"/>
                    <a:pt x="3714" y="23931"/>
                  </a:cubicBezTo>
                  <a:cubicBezTo>
                    <a:pt x="4330" y="23931"/>
                    <a:pt x="4919" y="23775"/>
                    <a:pt x="5404" y="23393"/>
                  </a:cubicBezTo>
                  <a:cubicBezTo>
                    <a:pt x="6238" y="22759"/>
                    <a:pt x="6538" y="21658"/>
                    <a:pt x="6805" y="20624"/>
                  </a:cubicBezTo>
                  <a:cubicBezTo>
                    <a:pt x="8039" y="15854"/>
                    <a:pt x="10141" y="10584"/>
                    <a:pt x="9841" y="5613"/>
                  </a:cubicBezTo>
                  <a:cubicBezTo>
                    <a:pt x="9741" y="3745"/>
                    <a:pt x="8940" y="1811"/>
                    <a:pt x="7406" y="777"/>
                  </a:cubicBezTo>
                  <a:cubicBezTo>
                    <a:pt x="6712" y="308"/>
                    <a:pt x="5707" y="1"/>
                    <a:pt x="47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8"/>
            <p:cNvSpPr/>
            <p:nvPr/>
          </p:nvSpPr>
          <p:spPr>
            <a:xfrm>
              <a:off x="3252500" y="3638875"/>
              <a:ext cx="176800" cy="167400"/>
            </a:xfrm>
            <a:custGeom>
              <a:avLst/>
              <a:gdLst/>
              <a:ahLst/>
              <a:cxnLst/>
              <a:rect l="l" t="t" r="r" b="b"/>
              <a:pathLst>
                <a:path w="7072" h="6696" extrusionOk="0">
                  <a:moveTo>
                    <a:pt x="134" y="1"/>
                  </a:moveTo>
                  <a:cubicBezTo>
                    <a:pt x="134" y="101"/>
                    <a:pt x="134" y="201"/>
                    <a:pt x="134" y="301"/>
                  </a:cubicBezTo>
                  <a:cubicBezTo>
                    <a:pt x="167" y="1468"/>
                    <a:pt x="134" y="2669"/>
                    <a:pt x="67" y="3870"/>
                  </a:cubicBezTo>
                  <a:cubicBezTo>
                    <a:pt x="34" y="4437"/>
                    <a:pt x="0" y="5038"/>
                    <a:pt x="334" y="5471"/>
                  </a:cubicBezTo>
                  <a:cubicBezTo>
                    <a:pt x="534" y="5772"/>
                    <a:pt x="834" y="5938"/>
                    <a:pt x="1134" y="6105"/>
                  </a:cubicBezTo>
                  <a:cubicBezTo>
                    <a:pt x="1838" y="6457"/>
                    <a:pt x="2655" y="6696"/>
                    <a:pt x="3431" y="6696"/>
                  </a:cubicBezTo>
                  <a:cubicBezTo>
                    <a:pt x="4053" y="6696"/>
                    <a:pt x="4648" y="6543"/>
                    <a:pt x="5137" y="6172"/>
                  </a:cubicBezTo>
                  <a:cubicBezTo>
                    <a:pt x="5971" y="5505"/>
                    <a:pt x="6305" y="4437"/>
                    <a:pt x="6538" y="3403"/>
                  </a:cubicBezTo>
                  <a:cubicBezTo>
                    <a:pt x="6705" y="2769"/>
                    <a:pt x="6905" y="2136"/>
                    <a:pt x="7072" y="1502"/>
                  </a:cubicBezTo>
                  <a:cubicBezTo>
                    <a:pt x="6071" y="1402"/>
                    <a:pt x="5071" y="1235"/>
                    <a:pt x="4070" y="1001"/>
                  </a:cubicBezTo>
                  <a:cubicBezTo>
                    <a:pt x="2836" y="768"/>
                    <a:pt x="1635" y="434"/>
                    <a:pt x="434" y="101"/>
                  </a:cubicBezTo>
                  <a:cubicBezTo>
                    <a:pt x="334" y="67"/>
                    <a:pt x="234" y="34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8"/>
            <p:cNvSpPr/>
            <p:nvPr/>
          </p:nvSpPr>
          <p:spPr>
            <a:xfrm>
              <a:off x="3263325" y="4245150"/>
              <a:ext cx="243550" cy="622175"/>
            </a:xfrm>
            <a:custGeom>
              <a:avLst/>
              <a:gdLst/>
              <a:ahLst/>
              <a:cxnLst/>
              <a:rect l="l" t="t" r="r" b="b"/>
              <a:pathLst>
                <a:path w="9742" h="24887" extrusionOk="0">
                  <a:moveTo>
                    <a:pt x="7706" y="0"/>
                  </a:moveTo>
                  <a:cubicBezTo>
                    <a:pt x="6039" y="601"/>
                    <a:pt x="6172" y="901"/>
                    <a:pt x="4437" y="1301"/>
                  </a:cubicBezTo>
                  <a:cubicBezTo>
                    <a:pt x="2369" y="1802"/>
                    <a:pt x="2169" y="1435"/>
                    <a:pt x="68" y="1835"/>
                  </a:cubicBezTo>
                  <a:cubicBezTo>
                    <a:pt x="1135" y="5671"/>
                    <a:pt x="1" y="11509"/>
                    <a:pt x="201" y="12209"/>
                  </a:cubicBezTo>
                  <a:cubicBezTo>
                    <a:pt x="1168" y="15111"/>
                    <a:pt x="2603" y="22150"/>
                    <a:pt x="4304" y="24885"/>
                  </a:cubicBezTo>
                  <a:cubicBezTo>
                    <a:pt x="4341" y="24886"/>
                    <a:pt x="4379" y="24887"/>
                    <a:pt x="4415" y="24887"/>
                  </a:cubicBezTo>
                  <a:cubicBezTo>
                    <a:pt x="6479" y="24887"/>
                    <a:pt x="7610" y="23081"/>
                    <a:pt x="9708" y="22917"/>
                  </a:cubicBezTo>
                  <a:cubicBezTo>
                    <a:pt x="9741" y="20715"/>
                    <a:pt x="7706" y="7639"/>
                    <a:pt x="770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8"/>
            <p:cNvSpPr/>
            <p:nvPr/>
          </p:nvSpPr>
          <p:spPr>
            <a:xfrm>
              <a:off x="3304200" y="4651275"/>
              <a:ext cx="202675" cy="216050"/>
            </a:xfrm>
            <a:custGeom>
              <a:avLst/>
              <a:gdLst/>
              <a:ahLst/>
              <a:cxnLst/>
              <a:rect l="l" t="t" r="r" b="b"/>
              <a:pathLst>
                <a:path w="8107" h="8642" extrusionOk="0">
                  <a:moveTo>
                    <a:pt x="7406" y="0"/>
                  </a:moveTo>
                  <a:cubicBezTo>
                    <a:pt x="6705" y="100"/>
                    <a:pt x="5971" y="201"/>
                    <a:pt x="5271" y="334"/>
                  </a:cubicBezTo>
                  <a:cubicBezTo>
                    <a:pt x="3536" y="601"/>
                    <a:pt x="1768" y="934"/>
                    <a:pt x="0" y="1168"/>
                  </a:cubicBezTo>
                  <a:cubicBezTo>
                    <a:pt x="768" y="4003"/>
                    <a:pt x="1668" y="7039"/>
                    <a:pt x="2669" y="8640"/>
                  </a:cubicBezTo>
                  <a:cubicBezTo>
                    <a:pt x="2707" y="8641"/>
                    <a:pt x="2745" y="8642"/>
                    <a:pt x="2782" y="8642"/>
                  </a:cubicBezTo>
                  <a:cubicBezTo>
                    <a:pt x="4876" y="8642"/>
                    <a:pt x="5975" y="6836"/>
                    <a:pt x="8073" y="6672"/>
                  </a:cubicBezTo>
                  <a:cubicBezTo>
                    <a:pt x="8106" y="5805"/>
                    <a:pt x="7773" y="3236"/>
                    <a:pt x="740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8"/>
            <p:cNvSpPr/>
            <p:nvPr/>
          </p:nvSpPr>
          <p:spPr>
            <a:xfrm>
              <a:off x="1931550" y="2808275"/>
              <a:ext cx="1403525" cy="1318475"/>
            </a:xfrm>
            <a:custGeom>
              <a:avLst/>
              <a:gdLst/>
              <a:ahLst/>
              <a:cxnLst/>
              <a:rect l="l" t="t" r="r" b="b"/>
              <a:pathLst>
                <a:path w="56141" h="52739" extrusionOk="0">
                  <a:moveTo>
                    <a:pt x="12655" y="1"/>
                  </a:moveTo>
                  <a:cubicBezTo>
                    <a:pt x="11493" y="1"/>
                    <a:pt x="10345" y="159"/>
                    <a:pt x="9240" y="535"/>
                  </a:cubicBezTo>
                  <a:cubicBezTo>
                    <a:pt x="4704" y="2036"/>
                    <a:pt x="2035" y="6839"/>
                    <a:pt x="1235" y="11543"/>
                  </a:cubicBezTo>
                  <a:cubicBezTo>
                    <a:pt x="1" y="18848"/>
                    <a:pt x="834" y="27787"/>
                    <a:pt x="3136" y="34859"/>
                  </a:cubicBezTo>
                  <a:cubicBezTo>
                    <a:pt x="5338" y="41564"/>
                    <a:pt x="10842" y="48769"/>
                    <a:pt x="17680" y="51138"/>
                  </a:cubicBezTo>
                  <a:cubicBezTo>
                    <a:pt x="19081" y="51638"/>
                    <a:pt x="20482" y="52072"/>
                    <a:pt x="21916" y="52472"/>
                  </a:cubicBezTo>
                  <a:cubicBezTo>
                    <a:pt x="24685" y="52672"/>
                    <a:pt x="27487" y="52739"/>
                    <a:pt x="30255" y="52739"/>
                  </a:cubicBezTo>
                  <a:cubicBezTo>
                    <a:pt x="34592" y="52705"/>
                    <a:pt x="38995" y="52505"/>
                    <a:pt x="43265" y="51738"/>
                  </a:cubicBezTo>
                  <a:cubicBezTo>
                    <a:pt x="45366" y="51338"/>
                    <a:pt x="47468" y="50771"/>
                    <a:pt x="49469" y="49903"/>
                  </a:cubicBezTo>
                  <a:cubicBezTo>
                    <a:pt x="51137" y="49203"/>
                    <a:pt x="53005" y="48235"/>
                    <a:pt x="54173" y="46801"/>
                  </a:cubicBezTo>
                  <a:cubicBezTo>
                    <a:pt x="55107" y="45634"/>
                    <a:pt x="56007" y="43699"/>
                    <a:pt x="56141" y="41931"/>
                  </a:cubicBezTo>
                  <a:cubicBezTo>
                    <a:pt x="54506" y="36661"/>
                    <a:pt x="49736" y="35927"/>
                    <a:pt x="45466" y="33492"/>
                  </a:cubicBezTo>
                  <a:cubicBezTo>
                    <a:pt x="40863" y="30890"/>
                    <a:pt x="36894" y="27087"/>
                    <a:pt x="34158" y="22550"/>
                  </a:cubicBezTo>
                  <a:cubicBezTo>
                    <a:pt x="31590" y="18347"/>
                    <a:pt x="30089" y="13611"/>
                    <a:pt x="28054" y="9174"/>
                  </a:cubicBezTo>
                  <a:cubicBezTo>
                    <a:pt x="26153" y="5005"/>
                    <a:pt x="23684" y="2870"/>
                    <a:pt x="19314" y="1335"/>
                  </a:cubicBezTo>
                  <a:cubicBezTo>
                    <a:pt x="17184" y="588"/>
                    <a:pt x="14894" y="1"/>
                    <a:pt x="1265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8"/>
            <p:cNvSpPr/>
            <p:nvPr/>
          </p:nvSpPr>
          <p:spPr>
            <a:xfrm>
              <a:off x="2450250" y="3914625"/>
              <a:ext cx="422825" cy="127000"/>
            </a:xfrm>
            <a:custGeom>
              <a:avLst/>
              <a:gdLst/>
              <a:ahLst/>
              <a:cxnLst/>
              <a:rect l="l" t="t" r="r" b="b"/>
              <a:pathLst>
                <a:path w="16913" h="5080" extrusionOk="0">
                  <a:moveTo>
                    <a:pt x="1447" y="0"/>
                  </a:moveTo>
                  <a:cubicBezTo>
                    <a:pt x="1224" y="0"/>
                    <a:pt x="1035" y="22"/>
                    <a:pt x="901" y="79"/>
                  </a:cubicBezTo>
                  <a:cubicBezTo>
                    <a:pt x="1" y="479"/>
                    <a:pt x="368" y="1947"/>
                    <a:pt x="768" y="2580"/>
                  </a:cubicBezTo>
                  <a:cubicBezTo>
                    <a:pt x="1302" y="3448"/>
                    <a:pt x="2236" y="3948"/>
                    <a:pt x="3203" y="4282"/>
                  </a:cubicBezTo>
                  <a:cubicBezTo>
                    <a:pt x="5138" y="4915"/>
                    <a:pt x="7439" y="4815"/>
                    <a:pt x="9441" y="5049"/>
                  </a:cubicBezTo>
                  <a:cubicBezTo>
                    <a:pt x="9644" y="5070"/>
                    <a:pt x="9851" y="5080"/>
                    <a:pt x="10061" y="5080"/>
                  </a:cubicBezTo>
                  <a:cubicBezTo>
                    <a:pt x="12198" y="5080"/>
                    <a:pt x="14648" y="4053"/>
                    <a:pt x="16379" y="3081"/>
                  </a:cubicBezTo>
                  <a:cubicBezTo>
                    <a:pt x="16613" y="2947"/>
                    <a:pt x="16846" y="2781"/>
                    <a:pt x="16879" y="2547"/>
                  </a:cubicBezTo>
                  <a:cubicBezTo>
                    <a:pt x="16913" y="2280"/>
                    <a:pt x="16679" y="2047"/>
                    <a:pt x="16446" y="1880"/>
                  </a:cubicBezTo>
                  <a:cubicBezTo>
                    <a:pt x="15378" y="1213"/>
                    <a:pt x="14077" y="1013"/>
                    <a:pt x="12810" y="846"/>
                  </a:cubicBezTo>
                  <a:cubicBezTo>
                    <a:pt x="11375" y="679"/>
                    <a:pt x="9941" y="546"/>
                    <a:pt x="8507" y="479"/>
                  </a:cubicBezTo>
                  <a:cubicBezTo>
                    <a:pt x="7072" y="379"/>
                    <a:pt x="5605" y="312"/>
                    <a:pt x="4137" y="312"/>
                  </a:cubicBezTo>
                  <a:cubicBezTo>
                    <a:pt x="3584" y="312"/>
                    <a:pt x="2282" y="0"/>
                    <a:pt x="144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8"/>
            <p:cNvSpPr/>
            <p:nvPr/>
          </p:nvSpPr>
          <p:spPr>
            <a:xfrm>
              <a:off x="2752975" y="2952750"/>
              <a:ext cx="808100" cy="827125"/>
            </a:xfrm>
            <a:custGeom>
              <a:avLst/>
              <a:gdLst/>
              <a:ahLst/>
              <a:cxnLst/>
              <a:rect l="l" t="t" r="r" b="b"/>
              <a:pathLst>
                <a:path w="32324" h="33085" extrusionOk="0">
                  <a:moveTo>
                    <a:pt x="22912" y="0"/>
                  </a:moveTo>
                  <a:cubicBezTo>
                    <a:pt x="19935" y="0"/>
                    <a:pt x="17193" y="1577"/>
                    <a:pt x="14878" y="3562"/>
                  </a:cubicBezTo>
                  <a:cubicBezTo>
                    <a:pt x="8740" y="8832"/>
                    <a:pt x="3002" y="15104"/>
                    <a:pt x="868" y="22876"/>
                  </a:cubicBezTo>
                  <a:cubicBezTo>
                    <a:pt x="267" y="25011"/>
                    <a:pt x="0" y="27379"/>
                    <a:pt x="968" y="29347"/>
                  </a:cubicBezTo>
                  <a:cubicBezTo>
                    <a:pt x="2169" y="31782"/>
                    <a:pt x="5004" y="33050"/>
                    <a:pt x="7706" y="33083"/>
                  </a:cubicBezTo>
                  <a:cubicBezTo>
                    <a:pt x="7777" y="33084"/>
                    <a:pt x="7848" y="33085"/>
                    <a:pt x="7920" y="33085"/>
                  </a:cubicBezTo>
                  <a:cubicBezTo>
                    <a:pt x="10175" y="33085"/>
                    <a:pt x="12798" y="32571"/>
                    <a:pt x="14544" y="31148"/>
                  </a:cubicBezTo>
                  <a:cubicBezTo>
                    <a:pt x="15411" y="30448"/>
                    <a:pt x="16279" y="29681"/>
                    <a:pt x="16879" y="28747"/>
                  </a:cubicBezTo>
                  <a:cubicBezTo>
                    <a:pt x="17508" y="27835"/>
                    <a:pt x="17544" y="25619"/>
                    <a:pt x="18859" y="25619"/>
                  </a:cubicBezTo>
                  <a:cubicBezTo>
                    <a:pt x="18939" y="25619"/>
                    <a:pt x="19024" y="25627"/>
                    <a:pt x="19114" y="25644"/>
                  </a:cubicBezTo>
                  <a:cubicBezTo>
                    <a:pt x="22116" y="26278"/>
                    <a:pt x="25152" y="27079"/>
                    <a:pt x="28187" y="27713"/>
                  </a:cubicBezTo>
                  <a:cubicBezTo>
                    <a:pt x="28821" y="25444"/>
                    <a:pt x="29355" y="22942"/>
                    <a:pt x="29888" y="20641"/>
                  </a:cubicBezTo>
                  <a:cubicBezTo>
                    <a:pt x="30255" y="19073"/>
                    <a:pt x="30589" y="17505"/>
                    <a:pt x="30922" y="15904"/>
                  </a:cubicBezTo>
                  <a:cubicBezTo>
                    <a:pt x="32057" y="10233"/>
                    <a:pt x="32323" y="2795"/>
                    <a:pt x="25752" y="493"/>
                  </a:cubicBezTo>
                  <a:cubicBezTo>
                    <a:pt x="24787" y="153"/>
                    <a:pt x="23838" y="0"/>
                    <a:pt x="2291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8"/>
            <p:cNvSpPr/>
            <p:nvPr/>
          </p:nvSpPr>
          <p:spPr>
            <a:xfrm>
              <a:off x="3192450" y="3714300"/>
              <a:ext cx="440350" cy="205750"/>
            </a:xfrm>
            <a:custGeom>
              <a:avLst/>
              <a:gdLst/>
              <a:ahLst/>
              <a:cxnLst/>
              <a:rect l="l" t="t" r="r" b="b"/>
              <a:pathLst>
                <a:path w="17614" h="8230" extrusionOk="0">
                  <a:moveTo>
                    <a:pt x="3396" y="1"/>
                  </a:moveTo>
                  <a:cubicBezTo>
                    <a:pt x="2747" y="1"/>
                    <a:pt x="2116" y="244"/>
                    <a:pt x="1535" y="887"/>
                  </a:cubicBezTo>
                  <a:cubicBezTo>
                    <a:pt x="301" y="2221"/>
                    <a:pt x="167" y="4356"/>
                    <a:pt x="1" y="6090"/>
                  </a:cubicBezTo>
                  <a:cubicBezTo>
                    <a:pt x="1101" y="6124"/>
                    <a:pt x="2135" y="6290"/>
                    <a:pt x="3203" y="6557"/>
                  </a:cubicBezTo>
                  <a:cubicBezTo>
                    <a:pt x="5671" y="7124"/>
                    <a:pt x="8206" y="7391"/>
                    <a:pt x="10742" y="7758"/>
                  </a:cubicBezTo>
                  <a:cubicBezTo>
                    <a:pt x="11592" y="7886"/>
                    <a:pt x="12997" y="8230"/>
                    <a:pt x="14224" y="8230"/>
                  </a:cubicBezTo>
                  <a:cubicBezTo>
                    <a:pt x="14923" y="8230"/>
                    <a:pt x="15564" y="8118"/>
                    <a:pt x="16012" y="7791"/>
                  </a:cubicBezTo>
                  <a:cubicBezTo>
                    <a:pt x="17613" y="6591"/>
                    <a:pt x="15011" y="5923"/>
                    <a:pt x="13844" y="5256"/>
                  </a:cubicBezTo>
                  <a:cubicBezTo>
                    <a:pt x="11809" y="4122"/>
                    <a:pt x="9774" y="3055"/>
                    <a:pt x="7739" y="1954"/>
                  </a:cubicBezTo>
                  <a:cubicBezTo>
                    <a:pt x="6442" y="1259"/>
                    <a:pt x="4871" y="1"/>
                    <a:pt x="339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8"/>
            <p:cNvSpPr/>
            <p:nvPr/>
          </p:nvSpPr>
          <p:spPr>
            <a:xfrm>
              <a:off x="2260125" y="3588975"/>
              <a:ext cx="1275100" cy="1043975"/>
            </a:xfrm>
            <a:custGeom>
              <a:avLst/>
              <a:gdLst/>
              <a:ahLst/>
              <a:cxnLst/>
              <a:rect l="l" t="t" r="r" b="b"/>
              <a:pathLst>
                <a:path w="51004" h="41759" extrusionOk="0">
                  <a:moveTo>
                    <a:pt x="22615" y="1"/>
                  </a:moveTo>
                  <a:cubicBezTo>
                    <a:pt x="20692" y="1"/>
                    <a:pt x="18769" y="47"/>
                    <a:pt x="16846" y="162"/>
                  </a:cubicBezTo>
                  <a:cubicBezTo>
                    <a:pt x="14286" y="310"/>
                    <a:pt x="11727" y="584"/>
                    <a:pt x="9181" y="584"/>
                  </a:cubicBezTo>
                  <a:cubicBezTo>
                    <a:pt x="8276" y="584"/>
                    <a:pt x="7373" y="550"/>
                    <a:pt x="6472" y="462"/>
                  </a:cubicBezTo>
                  <a:cubicBezTo>
                    <a:pt x="5606" y="372"/>
                    <a:pt x="4788" y="306"/>
                    <a:pt x="4043" y="306"/>
                  </a:cubicBezTo>
                  <a:cubicBezTo>
                    <a:pt x="2030" y="306"/>
                    <a:pt x="557" y="787"/>
                    <a:pt x="167" y="2564"/>
                  </a:cubicBezTo>
                  <a:cubicBezTo>
                    <a:pt x="0" y="3198"/>
                    <a:pt x="0" y="3998"/>
                    <a:pt x="134" y="4999"/>
                  </a:cubicBezTo>
                  <a:cubicBezTo>
                    <a:pt x="634" y="8535"/>
                    <a:pt x="3703" y="11704"/>
                    <a:pt x="6705" y="13405"/>
                  </a:cubicBezTo>
                  <a:cubicBezTo>
                    <a:pt x="10107" y="15340"/>
                    <a:pt x="14110" y="16040"/>
                    <a:pt x="18013" y="16340"/>
                  </a:cubicBezTo>
                  <a:cubicBezTo>
                    <a:pt x="19891" y="16487"/>
                    <a:pt x="21772" y="16562"/>
                    <a:pt x="23652" y="16562"/>
                  </a:cubicBezTo>
                  <a:cubicBezTo>
                    <a:pt x="27317" y="16562"/>
                    <a:pt x="30976" y="16280"/>
                    <a:pt x="34592" y="15707"/>
                  </a:cubicBezTo>
                  <a:cubicBezTo>
                    <a:pt x="34592" y="15706"/>
                    <a:pt x="34593" y="15706"/>
                    <a:pt x="34593" y="15706"/>
                  </a:cubicBezTo>
                  <a:cubicBezTo>
                    <a:pt x="34864" y="15706"/>
                    <a:pt x="36393" y="24781"/>
                    <a:pt x="36493" y="25514"/>
                  </a:cubicBezTo>
                  <a:cubicBezTo>
                    <a:pt x="37127" y="31017"/>
                    <a:pt x="38494" y="36421"/>
                    <a:pt x="39829" y="41759"/>
                  </a:cubicBezTo>
                  <a:cubicBezTo>
                    <a:pt x="42931" y="41358"/>
                    <a:pt x="46000" y="40958"/>
                    <a:pt x="49069" y="40491"/>
                  </a:cubicBezTo>
                  <a:cubicBezTo>
                    <a:pt x="50903" y="40224"/>
                    <a:pt x="51003" y="40257"/>
                    <a:pt x="50837" y="38423"/>
                  </a:cubicBezTo>
                  <a:cubicBezTo>
                    <a:pt x="50670" y="36788"/>
                    <a:pt x="50436" y="35187"/>
                    <a:pt x="50236" y="33586"/>
                  </a:cubicBezTo>
                  <a:cubicBezTo>
                    <a:pt x="49502" y="27248"/>
                    <a:pt x="48735" y="20910"/>
                    <a:pt x="47968" y="14572"/>
                  </a:cubicBezTo>
                  <a:cubicBezTo>
                    <a:pt x="47701" y="12171"/>
                    <a:pt x="47401" y="9736"/>
                    <a:pt x="46567" y="7467"/>
                  </a:cubicBezTo>
                  <a:cubicBezTo>
                    <a:pt x="45733" y="5199"/>
                    <a:pt x="44299" y="3098"/>
                    <a:pt x="42197" y="1897"/>
                  </a:cubicBezTo>
                  <a:cubicBezTo>
                    <a:pt x="40129" y="729"/>
                    <a:pt x="37627" y="562"/>
                    <a:pt x="35259" y="429"/>
                  </a:cubicBezTo>
                  <a:cubicBezTo>
                    <a:pt x="31044" y="223"/>
                    <a:pt x="26830" y="1"/>
                    <a:pt x="2261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8"/>
            <p:cNvSpPr/>
            <p:nvPr/>
          </p:nvSpPr>
          <p:spPr>
            <a:xfrm>
              <a:off x="3340050" y="4746350"/>
              <a:ext cx="449525" cy="183475"/>
            </a:xfrm>
            <a:custGeom>
              <a:avLst/>
              <a:gdLst/>
              <a:ahLst/>
              <a:cxnLst/>
              <a:rect l="l" t="t" r="r" b="b"/>
              <a:pathLst>
                <a:path w="17981" h="7339" extrusionOk="0">
                  <a:moveTo>
                    <a:pt x="2" y="3035"/>
                  </a:moveTo>
                  <a:cubicBezTo>
                    <a:pt x="1" y="3035"/>
                    <a:pt x="1" y="3036"/>
                    <a:pt x="1" y="3036"/>
                  </a:cubicBezTo>
                  <a:cubicBezTo>
                    <a:pt x="1" y="3036"/>
                    <a:pt x="1" y="3035"/>
                    <a:pt x="2" y="3035"/>
                  </a:cubicBezTo>
                  <a:close/>
                  <a:moveTo>
                    <a:pt x="6572" y="0"/>
                  </a:moveTo>
                  <a:cubicBezTo>
                    <a:pt x="4471" y="1201"/>
                    <a:pt x="2270" y="2201"/>
                    <a:pt x="2" y="3035"/>
                  </a:cubicBezTo>
                  <a:lnTo>
                    <a:pt x="2" y="3035"/>
                  </a:lnTo>
                  <a:cubicBezTo>
                    <a:pt x="8" y="3033"/>
                    <a:pt x="14" y="3032"/>
                    <a:pt x="20" y="3032"/>
                  </a:cubicBezTo>
                  <a:cubicBezTo>
                    <a:pt x="274" y="3032"/>
                    <a:pt x="403" y="4943"/>
                    <a:pt x="468" y="5170"/>
                  </a:cubicBezTo>
                  <a:cubicBezTo>
                    <a:pt x="668" y="5871"/>
                    <a:pt x="1001" y="6972"/>
                    <a:pt x="1669" y="7305"/>
                  </a:cubicBezTo>
                  <a:cubicBezTo>
                    <a:pt x="1735" y="7305"/>
                    <a:pt x="1769" y="7305"/>
                    <a:pt x="1802" y="7339"/>
                  </a:cubicBezTo>
                  <a:lnTo>
                    <a:pt x="3670" y="7339"/>
                  </a:lnTo>
                  <a:cubicBezTo>
                    <a:pt x="5231" y="7232"/>
                    <a:pt x="6792" y="7216"/>
                    <a:pt x="8356" y="7216"/>
                  </a:cubicBezTo>
                  <a:cubicBezTo>
                    <a:pt x="9025" y="7216"/>
                    <a:pt x="9696" y="7219"/>
                    <a:pt x="10367" y="7219"/>
                  </a:cubicBezTo>
                  <a:cubicBezTo>
                    <a:pt x="12044" y="7219"/>
                    <a:pt x="13725" y="7200"/>
                    <a:pt x="15412" y="7072"/>
                  </a:cubicBezTo>
                  <a:cubicBezTo>
                    <a:pt x="15979" y="7038"/>
                    <a:pt x="16546" y="6972"/>
                    <a:pt x="16980" y="6638"/>
                  </a:cubicBezTo>
                  <a:cubicBezTo>
                    <a:pt x="17980" y="5838"/>
                    <a:pt x="17113" y="4637"/>
                    <a:pt x="16212" y="4303"/>
                  </a:cubicBezTo>
                  <a:cubicBezTo>
                    <a:pt x="12943" y="3002"/>
                    <a:pt x="8707" y="3202"/>
                    <a:pt x="65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8"/>
            <p:cNvSpPr/>
            <p:nvPr/>
          </p:nvSpPr>
          <p:spPr>
            <a:xfrm>
              <a:off x="2087500" y="2619575"/>
              <a:ext cx="1257575" cy="1036000"/>
            </a:xfrm>
            <a:custGeom>
              <a:avLst/>
              <a:gdLst/>
              <a:ahLst/>
              <a:cxnLst/>
              <a:rect l="l" t="t" r="r" b="b"/>
              <a:pathLst>
                <a:path w="50303" h="41440" extrusionOk="0">
                  <a:moveTo>
                    <a:pt x="19801" y="0"/>
                  </a:moveTo>
                  <a:cubicBezTo>
                    <a:pt x="18338" y="0"/>
                    <a:pt x="16891" y="244"/>
                    <a:pt x="15378" y="244"/>
                  </a:cubicBezTo>
                  <a:cubicBezTo>
                    <a:pt x="14010" y="444"/>
                    <a:pt x="12643" y="777"/>
                    <a:pt x="11375" y="1378"/>
                  </a:cubicBezTo>
                  <a:cubicBezTo>
                    <a:pt x="9607" y="2212"/>
                    <a:pt x="8106" y="3413"/>
                    <a:pt x="6839" y="4880"/>
                  </a:cubicBezTo>
                  <a:cubicBezTo>
                    <a:pt x="4770" y="7249"/>
                    <a:pt x="3903" y="10418"/>
                    <a:pt x="3203" y="13420"/>
                  </a:cubicBezTo>
                  <a:cubicBezTo>
                    <a:pt x="2302" y="17256"/>
                    <a:pt x="1401" y="21125"/>
                    <a:pt x="501" y="24961"/>
                  </a:cubicBezTo>
                  <a:cubicBezTo>
                    <a:pt x="267" y="25895"/>
                    <a:pt x="67" y="26796"/>
                    <a:pt x="34" y="27730"/>
                  </a:cubicBezTo>
                  <a:cubicBezTo>
                    <a:pt x="0" y="29198"/>
                    <a:pt x="434" y="31099"/>
                    <a:pt x="768" y="32533"/>
                  </a:cubicBezTo>
                  <a:cubicBezTo>
                    <a:pt x="934" y="33234"/>
                    <a:pt x="1201" y="33668"/>
                    <a:pt x="1568" y="33901"/>
                  </a:cubicBezTo>
                  <a:cubicBezTo>
                    <a:pt x="3103" y="34969"/>
                    <a:pt x="4403" y="36403"/>
                    <a:pt x="5004" y="38204"/>
                  </a:cubicBezTo>
                  <a:cubicBezTo>
                    <a:pt x="5237" y="38771"/>
                    <a:pt x="5438" y="39372"/>
                    <a:pt x="5638" y="39972"/>
                  </a:cubicBezTo>
                  <a:cubicBezTo>
                    <a:pt x="5871" y="40639"/>
                    <a:pt x="6005" y="41106"/>
                    <a:pt x="6205" y="41407"/>
                  </a:cubicBezTo>
                  <a:cubicBezTo>
                    <a:pt x="7205" y="41407"/>
                    <a:pt x="8206" y="41407"/>
                    <a:pt x="9207" y="41440"/>
                  </a:cubicBezTo>
                  <a:cubicBezTo>
                    <a:pt x="9434" y="41440"/>
                    <a:pt x="9659" y="41440"/>
                    <a:pt x="9883" y="41440"/>
                  </a:cubicBezTo>
                  <a:cubicBezTo>
                    <a:pt x="13015" y="41440"/>
                    <a:pt x="15865" y="41411"/>
                    <a:pt x="18947" y="40539"/>
                  </a:cubicBezTo>
                  <a:cubicBezTo>
                    <a:pt x="22250" y="39572"/>
                    <a:pt x="25752" y="39739"/>
                    <a:pt x="29088" y="38871"/>
                  </a:cubicBezTo>
                  <a:cubicBezTo>
                    <a:pt x="29355" y="38805"/>
                    <a:pt x="29655" y="38671"/>
                    <a:pt x="29755" y="38438"/>
                  </a:cubicBezTo>
                  <a:cubicBezTo>
                    <a:pt x="29888" y="38104"/>
                    <a:pt x="29822" y="37237"/>
                    <a:pt x="29822" y="36837"/>
                  </a:cubicBezTo>
                  <a:cubicBezTo>
                    <a:pt x="29888" y="36003"/>
                    <a:pt x="29922" y="35135"/>
                    <a:pt x="29955" y="34301"/>
                  </a:cubicBezTo>
                  <a:cubicBezTo>
                    <a:pt x="29988" y="32634"/>
                    <a:pt x="29955" y="30999"/>
                    <a:pt x="29922" y="29331"/>
                  </a:cubicBezTo>
                  <a:cubicBezTo>
                    <a:pt x="29888" y="26129"/>
                    <a:pt x="29788" y="22893"/>
                    <a:pt x="29955" y="19691"/>
                  </a:cubicBezTo>
                  <a:cubicBezTo>
                    <a:pt x="30189" y="17389"/>
                    <a:pt x="30255" y="15054"/>
                    <a:pt x="30289" y="12786"/>
                  </a:cubicBezTo>
                  <a:cubicBezTo>
                    <a:pt x="33658" y="12619"/>
                    <a:pt x="37093" y="11952"/>
                    <a:pt x="40463" y="11552"/>
                  </a:cubicBezTo>
                  <a:cubicBezTo>
                    <a:pt x="43365" y="11185"/>
                    <a:pt x="46233" y="10951"/>
                    <a:pt x="48268" y="8583"/>
                  </a:cubicBezTo>
                  <a:cubicBezTo>
                    <a:pt x="48502" y="8316"/>
                    <a:pt x="48702" y="8049"/>
                    <a:pt x="48869" y="7716"/>
                  </a:cubicBezTo>
                  <a:cubicBezTo>
                    <a:pt x="50303" y="4880"/>
                    <a:pt x="48201" y="1745"/>
                    <a:pt x="45233" y="1211"/>
                  </a:cubicBezTo>
                  <a:cubicBezTo>
                    <a:pt x="44632" y="1111"/>
                    <a:pt x="44032" y="1111"/>
                    <a:pt x="43431" y="1111"/>
                  </a:cubicBezTo>
                  <a:cubicBezTo>
                    <a:pt x="38595" y="1111"/>
                    <a:pt x="33758" y="944"/>
                    <a:pt x="28954" y="744"/>
                  </a:cubicBezTo>
                  <a:cubicBezTo>
                    <a:pt x="26219" y="644"/>
                    <a:pt x="24384" y="711"/>
                    <a:pt x="21716" y="177"/>
                  </a:cubicBezTo>
                  <a:cubicBezTo>
                    <a:pt x="21070" y="46"/>
                    <a:pt x="20434" y="0"/>
                    <a:pt x="1980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8"/>
            <p:cNvSpPr/>
            <p:nvPr/>
          </p:nvSpPr>
          <p:spPr>
            <a:xfrm>
              <a:off x="3139925" y="2033575"/>
              <a:ext cx="232675" cy="827800"/>
            </a:xfrm>
            <a:custGeom>
              <a:avLst/>
              <a:gdLst/>
              <a:ahLst/>
              <a:cxnLst/>
              <a:rect l="l" t="t" r="r" b="b"/>
              <a:pathLst>
                <a:path w="9307" h="33112" extrusionOk="0">
                  <a:moveTo>
                    <a:pt x="7005" y="0"/>
                  </a:moveTo>
                  <a:cubicBezTo>
                    <a:pt x="6671" y="0"/>
                    <a:pt x="6338" y="0"/>
                    <a:pt x="6038" y="134"/>
                  </a:cubicBezTo>
                  <a:cubicBezTo>
                    <a:pt x="5804" y="234"/>
                    <a:pt x="5571" y="467"/>
                    <a:pt x="5371" y="667"/>
                  </a:cubicBezTo>
                  <a:cubicBezTo>
                    <a:pt x="4136" y="2035"/>
                    <a:pt x="3636" y="4003"/>
                    <a:pt x="3703" y="5804"/>
                  </a:cubicBezTo>
                  <a:cubicBezTo>
                    <a:pt x="3803" y="8206"/>
                    <a:pt x="3503" y="10608"/>
                    <a:pt x="3069" y="12943"/>
                  </a:cubicBezTo>
                  <a:cubicBezTo>
                    <a:pt x="2535" y="15611"/>
                    <a:pt x="1801" y="18246"/>
                    <a:pt x="1201" y="20915"/>
                  </a:cubicBezTo>
                  <a:cubicBezTo>
                    <a:pt x="767" y="22683"/>
                    <a:pt x="200" y="24684"/>
                    <a:pt x="67" y="26619"/>
                  </a:cubicBezTo>
                  <a:cubicBezTo>
                    <a:pt x="0" y="27453"/>
                    <a:pt x="33" y="28287"/>
                    <a:pt x="200" y="29054"/>
                  </a:cubicBezTo>
                  <a:cubicBezTo>
                    <a:pt x="563" y="30740"/>
                    <a:pt x="2217" y="33111"/>
                    <a:pt x="4063" y="33111"/>
                  </a:cubicBezTo>
                  <a:cubicBezTo>
                    <a:pt x="4592" y="33111"/>
                    <a:pt x="5136" y="32917"/>
                    <a:pt x="5671" y="32457"/>
                  </a:cubicBezTo>
                  <a:cubicBezTo>
                    <a:pt x="6071" y="32090"/>
                    <a:pt x="6405" y="31623"/>
                    <a:pt x="6705" y="31156"/>
                  </a:cubicBezTo>
                  <a:cubicBezTo>
                    <a:pt x="8673" y="28020"/>
                    <a:pt x="8640" y="24317"/>
                    <a:pt x="8539" y="20715"/>
                  </a:cubicBezTo>
                  <a:cubicBezTo>
                    <a:pt x="8539" y="20348"/>
                    <a:pt x="8539" y="19948"/>
                    <a:pt x="8506" y="19581"/>
                  </a:cubicBezTo>
                  <a:cubicBezTo>
                    <a:pt x="8406" y="17446"/>
                    <a:pt x="8206" y="15278"/>
                    <a:pt x="7906" y="13109"/>
                  </a:cubicBezTo>
                  <a:cubicBezTo>
                    <a:pt x="7605" y="11141"/>
                    <a:pt x="7439" y="9073"/>
                    <a:pt x="7472" y="7072"/>
                  </a:cubicBezTo>
                  <a:cubicBezTo>
                    <a:pt x="7472" y="6905"/>
                    <a:pt x="7505" y="6738"/>
                    <a:pt x="7539" y="6605"/>
                  </a:cubicBezTo>
                  <a:cubicBezTo>
                    <a:pt x="7605" y="6338"/>
                    <a:pt x="7739" y="6138"/>
                    <a:pt x="7906" y="5938"/>
                  </a:cubicBezTo>
                  <a:cubicBezTo>
                    <a:pt x="8273" y="5337"/>
                    <a:pt x="8606" y="4737"/>
                    <a:pt x="8840" y="4070"/>
                  </a:cubicBezTo>
                  <a:cubicBezTo>
                    <a:pt x="9006" y="3603"/>
                    <a:pt x="9307" y="2669"/>
                    <a:pt x="9040" y="2202"/>
                  </a:cubicBezTo>
                  <a:cubicBezTo>
                    <a:pt x="8873" y="1935"/>
                    <a:pt x="8539" y="1701"/>
                    <a:pt x="8339" y="1468"/>
                  </a:cubicBezTo>
                  <a:cubicBezTo>
                    <a:pt x="8173" y="1234"/>
                    <a:pt x="8206" y="1201"/>
                    <a:pt x="8439" y="1034"/>
                  </a:cubicBezTo>
                  <a:cubicBezTo>
                    <a:pt x="8740" y="834"/>
                    <a:pt x="9040" y="667"/>
                    <a:pt x="9307" y="467"/>
                  </a:cubicBezTo>
                  <a:cubicBezTo>
                    <a:pt x="8539" y="167"/>
                    <a:pt x="7839" y="33"/>
                    <a:pt x="700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8"/>
            <p:cNvSpPr/>
            <p:nvPr/>
          </p:nvSpPr>
          <p:spPr>
            <a:xfrm>
              <a:off x="2348525" y="2907525"/>
              <a:ext cx="116775" cy="447000"/>
            </a:xfrm>
            <a:custGeom>
              <a:avLst/>
              <a:gdLst/>
              <a:ahLst/>
              <a:cxnLst/>
              <a:rect l="l" t="t" r="r" b="b"/>
              <a:pathLst>
                <a:path w="4671" h="17880" fill="none" extrusionOk="0">
                  <a:moveTo>
                    <a:pt x="4670" y="0"/>
                  </a:moveTo>
                  <a:cubicBezTo>
                    <a:pt x="4136" y="634"/>
                    <a:pt x="3569" y="1301"/>
                    <a:pt x="3269" y="2102"/>
                  </a:cubicBezTo>
                  <a:cubicBezTo>
                    <a:pt x="3102" y="2536"/>
                    <a:pt x="3002" y="3036"/>
                    <a:pt x="2936" y="3503"/>
                  </a:cubicBezTo>
                  <a:cubicBezTo>
                    <a:pt x="2068" y="8306"/>
                    <a:pt x="1268" y="13177"/>
                    <a:pt x="0" y="1788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8"/>
            <p:cNvSpPr/>
            <p:nvPr/>
          </p:nvSpPr>
          <p:spPr>
            <a:xfrm>
              <a:off x="3174950" y="3131850"/>
              <a:ext cx="95925" cy="439500"/>
            </a:xfrm>
            <a:custGeom>
              <a:avLst/>
              <a:gdLst/>
              <a:ahLst/>
              <a:cxnLst/>
              <a:rect l="l" t="t" r="r" b="b"/>
              <a:pathLst>
                <a:path w="3837" h="17580" fill="none" extrusionOk="0">
                  <a:moveTo>
                    <a:pt x="3836" y="1"/>
                  </a:moveTo>
                  <a:cubicBezTo>
                    <a:pt x="2669" y="4971"/>
                    <a:pt x="67" y="12476"/>
                    <a:pt x="0" y="1758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8"/>
            <p:cNvSpPr/>
            <p:nvPr/>
          </p:nvSpPr>
          <p:spPr>
            <a:xfrm>
              <a:off x="1980750" y="3462925"/>
              <a:ext cx="879825" cy="632975"/>
            </a:xfrm>
            <a:custGeom>
              <a:avLst/>
              <a:gdLst/>
              <a:ahLst/>
              <a:cxnLst/>
              <a:rect l="l" t="t" r="r" b="b"/>
              <a:pathLst>
                <a:path w="35193" h="25319" fill="none" extrusionOk="0">
                  <a:moveTo>
                    <a:pt x="1" y="3403"/>
                  </a:moveTo>
                  <a:cubicBezTo>
                    <a:pt x="8340" y="1535"/>
                    <a:pt x="17713" y="0"/>
                    <a:pt x="25185" y="3503"/>
                  </a:cubicBezTo>
                  <a:cubicBezTo>
                    <a:pt x="30055" y="5804"/>
                    <a:pt x="33358" y="10074"/>
                    <a:pt x="34292" y="14611"/>
                  </a:cubicBezTo>
                  <a:cubicBezTo>
                    <a:pt x="35192" y="19147"/>
                    <a:pt x="34425" y="21316"/>
                    <a:pt x="31623" y="2531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8"/>
            <p:cNvSpPr/>
            <p:nvPr/>
          </p:nvSpPr>
          <p:spPr>
            <a:xfrm>
              <a:off x="1932375" y="3001750"/>
              <a:ext cx="959050" cy="1124250"/>
            </a:xfrm>
            <a:custGeom>
              <a:avLst/>
              <a:gdLst/>
              <a:ahLst/>
              <a:cxnLst/>
              <a:rect l="l" t="t" r="r" b="b"/>
              <a:pathLst>
                <a:path w="38362" h="44970" extrusionOk="0">
                  <a:moveTo>
                    <a:pt x="2269" y="1"/>
                  </a:moveTo>
                  <a:cubicBezTo>
                    <a:pt x="1769" y="1235"/>
                    <a:pt x="1435" y="2503"/>
                    <a:pt x="1202" y="3804"/>
                  </a:cubicBezTo>
                  <a:cubicBezTo>
                    <a:pt x="1" y="11109"/>
                    <a:pt x="835" y="20048"/>
                    <a:pt x="3103" y="27087"/>
                  </a:cubicBezTo>
                  <a:cubicBezTo>
                    <a:pt x="4070" y="30022"/>
                    <a:pt x="4838" y="33425"/>
                    <a:pt x="5972" y="36494"/>
                  </a:cubicBezTo>
                  <a:cubicBezTo>
                    <a:pt x="7306" y="39996"/>
                    <a:pt x="10242" y="42665"/>
                    <a:pt x="13911" y="43499"/>
                  </a:cubicBezTo>
                  <a:cubicBezTo>
                    <a:pt x="13911" y="43499"/>
                    <a:pt x="13944" y="43532"/>
                    <a:pt x="13944" y="43532"/>
                  </a:cubicBezTo>
                  <a:cubicBezTo>
                    <a:pt x="18972" y="44695"/>
                    <a:pt x="24149" y="44969"/>
                    <a:pt x="29278" y="44969"/>
                  </a:cubicBezTo>
                  <a:cubicBezTo>
                    <a:pt x="29593" y="44969"/>
                    <a:pt x="29908" y="44968"/>
                    <a:pt x="30222" y="44966"/>
                  </a:cubicBezTo>
                  <a:cubicBezTo>
                    <a:pt x="32924" y="44966"/>
                    <a:pt x="35660" y="44900"/>
                    <a:pt x="38362" y="44633"/>
                  </a:cubicBezTo>
                  <a:cubicBezTo>
                    <a:pt x="37795" y="44399"/>
                    <a:pt x="37194" y="44132"/>
                    <a:pt x="36627" y="43832"/>
                  </a:cubicBezTo>
                  <a:cubicBezTo>
                    <a:pt x="31557" y="41364"/>
                    <a:pt x="26620" y="38562"/>
                    <a:pt x="22317" y="34892"/>
                  </a:cubicBezTo>
                  <a:cubicBezTo>
                    <a:pt x="18347" y="31490"/>
                    <a:pt x="14745" y="27587"/>
                    <a:pt x="11909" y="23184"/>
                  </a:cubicBezTo>
                  <a:cubicBezTo>
                    <a:pt x="10508" y="21049"/>
                    <a:pt x="9408" y="18781"/>
                    <a:pt x="8307" y="16479"/>
                  </a:cubicBezTo>
                  <a:cubicBezTo>
                    <a:pt x="7273" y="14311"/>
                    <a:pt x="6239" y="12176"/>
                    <a:pt x="5305" y="9941"/>
                  </a:cubicBezTo>
                  <a:cubicBezTo>
                    <a:pt x="3970" y="6839"/>
                    <a:pt x="2669" y="3437"/>
                    <a:pt x="22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8"/>
            <p:cNvSpPr/>
            <p:nvPr/>
          </p:nvSpPr>
          <p:spPr>
            <a:xfrm>
              <a:off x="2785500" y="3592175"/>
              <a:ext cx="392800" cy="20875"/>
            </a:xfrm>
            <a:custGeom>
              <a:avLst/>
              <a:gdLst/>
              <a:ahLst/>
              <a:cxnLst/>
              <a:rect l="l" t="t" r="r" b="b"/>
              <a:pathLst>
                <a:path w="15712" h="835" fill="none" extrusionOk="0">
                  <a:moveTo>
                    <a:pt x="15711" y="835"/>
                  </a:moveTo>
                  <a:cubicBezTo>
                    <a:pt x="10341" y="1"/>
                    <a:pt x="6905" y="735"/>
                    <a:pt x="0" y="73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8"/>
            <p:cNvSpPr/>
            <p:nvPr/>
          </p:nvSpPr>
          <p:spPr>
            <a:xfrm>
              <a:off x="2087500" y="3240950"/>
              <a:ext cx="804750" cy="355350"/>
            </a:xfrm>
            <a:custGeom>
              <a:avLst/>
              <a:gdLst/>
              <a:ahLst/>
              <a:cxnLst/>
              <a:rect l="l" t="t" r="r" b="b"/>
              <a:pathLst>
                <a:path w="32190" h="14214" extrusionOk="0">
                  <a:moveTo>
                    <a:pt x="4002" y="1"/>
                  </a:moveTo>
                  <a:cubicBezTo>
                    <a:pt x="2788" y="1"/>
                    <a:pt x="1651" y="271"/>
                    <a:pt x="868" y="1040"/>
                  </a:cubicBezTo>
                  <a:cubicBezTo>
                    <a:pt x="467" y="1441"/>
                    <a:pt x="200" y="1841"/>
                    <a:pt x="0" y="2275"/>
                  </a:cubicBezTo>
                  <a:cubicBezTo>
                    <a:pt x="1001" y="4343"/>
                    <a:pt x="1968" y="6411"/>
                    <a:pt x="2969" y="8446"/>
                  </a:cubicBezTo>
                  <a:cubicBezTo>
                    <a:pt x="3603" y="8746"/>
                    <a:pt x="4270" y="9013"/>
                    <a:pt x="4937" y="9213"/>
                  </a:cubicBezTo>
                  <a:cubicBezTo>
                    <a:pt x="7639" y="10114"/>
                    <a:pt x="10474" y="10480"/>
                    <a:pt x="13310" y="10814"/>
                  </a:cubicBezTo>
                  <a:cubicBezTo>
                    <a:pt x="16112" y="11181"/>
                    <a:pt x="18981" y="11348"/>
                    <a:pt x="21449" y="12849"/>
                  </a:cubicBezTo>
                  <a:cubicBezTo>
                    <a:pt x="23097" y="13834"/>
                    <a:pt x="25109" y="14213"/>
                    <a:pt x="27119" y="14213"/>
                  </a:cubicBezTo>
                  <a:cubicBezTo>
                    <a:pt x="28444" y="14213"/>
                    <a:pt x="29769" y="14048"/>
                    <a:pt x="30989" y="13783"/>
                  </a:cubicBezTo>
                  <a:cubicBezTo>
                    <a:pt x="31523" y="13649"/>
                    <a:pt x="32190" y="13349"/>
                    <a:pt x="32123" y="12782"/>
                  </a:cubicBezTo>
                  <a:cubicBezTo>
                    <a:pt x="32090" y="12382"/>
                    <a:pt x="31723" y="12148"/>
                    <a:pt x="31356" y="11982"/>
                  </a:cubicBezTo>
                  <a:cubicBezTo>
                    <a:pt x="29588" y="11081"/>
                    <a:pt x="27753" y="10380"/>
                    <a:pt x="25852" y="9847"/>
                  </a:cubicBezTo>
                  <a:cubicBezTo>
                    <a:pt x="24985" y="9580"/>
                    <a:pt x="24084" y="9380"/>
                    <a:pt x="23250" y="9046"/>
                  </a:cubicBezTo>
                  <a:cubicBezTo>
                    <a:pt x="22283" y="8646"/>
                    <a:pt x="21416" y="8112"/>
                    <a:pt x="20515" y="7578"/>
                  </a:cubicBezTo>
                  <a:cubicBezTo>
                    <a:pt x="18780" y="6511"/>
                    <a:pt x="17046" y="5444"/>
                    <a:pt x="15311" y="4376"/>
                  </a:cubicBezTo>
                  <a:cubicBezTo>
                    <a:pt x="13877" y="3509"/>
                    <a:pt x="12476" y="2642"/>
                    <a:pt x="11008" y="1908"/>
                  </a:cubicBezTo>
                  <a:cubicBezTo>
                    <a:pt x="10241" y="1541"/>
                    <a:pt x="9440" y="1207"/>
                    <a:pt x="8640" y="907"/>
                  </a:cubicBezTo>
                  <a:cubicBezTo>
                    <a:pt x="7398" y="487"/>
                    <a:pt x="5631" y="1"/>
                    <a:pt x="400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8"/>
            <p:cNvSpPr/>
            <p:nvPr/>
          </p:nvSpPr>
          <p:spPr>
            <a:xfrm>
              <a:off x="3290850" y="3377025"/>
              <a:ext cx="1700" cy="25"/>
            </a:xfrm>
            <a:custGeom>
              <a:avLst/>
              <a:gdLst/>
              <a:ahLst/>
              <a:cxnLst/>
              <a:rect l="l" t="t" r="r" b="b"/>
              <a:pathLst>
                <a:path w="68" h="1" extrusionOk="0">
                  <a:moveTo>
                    <a:pt x="67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8"/>
            <p:cNvSpPr/>
            <p:nvPr/>
          </p:nvSpPr>
          <p:spPr>
            <a:xfrm>
              <a:off x="1799800" y="3608850"/>
              <a:ext cx="399475" cy="1318475"/>
            </a:xfrm>
            <a:custGeom>
              <a:avLst/>
              <a:gdLst/>
              <a:ahLst/>
              <a:cxnLst/>
              <a:rect l="l" t="t" r="r" b="b"/>
              <a:pathLst>
                <a:path w="15979" h="52739" fill="none" extrusionOk="0">
                  <a:moveTo>
                    <a:pt x="0" y="52739"/>
                  </a:moveTo>
                  <a:lnTo>
                    <a:pt x="7505" y="201"/>
                  </a:lnTo>
                  <a:cubicBezTo>
                    <a:pt x="7505" y="34"/>
                    <a:pt x="7772" y="1"/>
                    <a:pt x="7806" y="168"/>
                  </a:cubicBezTo>
                  <a:lnTo>
                    <a:pt x="15978" y="5273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8"/>
            <p:cNvSpPr/>
            <p:nvPr/>
          </p:nvSpPr>
          <p:spPr>
            <a:xfrm>
              <a:off x="1872350" y="3573000"/>
              <a:ext cx="1857175" cy="57575"/>
            </a:xfrm>
            <a:custGeom>
              <a:avLst/>
              <a:gdLst/>
              <a:ahLst/>
              <a:cxnLst/>
              <a:rect l="l" t="t" r="r" b="b"/>
              <a:pathLst>
                <a:path w="74287" h="2303" extrusionOk="0">
                  <a:moveTo>
                    <a:pt x="0" y="0"/>
                  </a:moveTo>
                  <a:lnTo>
                    <a:pt x="0" y="2302"/>
                  </a:lnTo>
                  <a:lnTo>
                    <a:pt x="74287" y="2302"/>
                  </a:lnTo>
                  <a:lnTo>
                    <a:pt x="7428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8"/>
            <p:cNvSpPr/>
            <p:nvPr/>
          </p:nvSpPr>
          <p:spPr>
            <a:xfrm>
              <a:off x="1858175" y="3573825"/>
              <a:ext cx="1885525" cy="25"/>
            </a:xfrm>
            <a:custGeom>
              <a:avLst/>
              <a:gdLst/>
              <a:ahLst/>
              <a:cxnLst/>
              <a:rect l="l" t="t" r="r" b="b"/>
              <a:pathLst>
                <a:path w="75421" h="1" fill="none" extrusionOk="0">
                  <a:moveTo>
                    <a:pt x="75421" y="1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8"/>
            <p:cNvSpPr/>
            <p:nvPr/>
          </p:nvSpPr>
          <p:spPr>
            <a:xfrm>
              <a:off x="1966575" y="3629700"/>
              <a:ext cx="68400" cy="25"/>
            </a:xfrm>
            <a:custGeom>
              <a:avLst/>
              <a:gdLst/>
              <a:ahLst/>
              <a:cxnLst/>
              <a:rect l="l" t="t" r="r" b="b"/>
              <a:pathLst>
                <a:path w="2736" h="1" fill="none" extrusionOk="0">
                  <a:moveTo>
                    <a:pt x="1" y="1"/>
                  </a:moveTo>
                  <a:lnTo>
                    <a:pt x="2736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8"/>
            <p:cNvSpPr/>
            <p:nvPr/>
          </p:nvSpPr>
          <p:spPr>
            <a:xfrm>
              <a:off x="3575225" y="3629700"/>
              <a:ext cx="69250" cy="25"/>
            </a:xfrm>
            <a:custGeom>
              <a:avLst/>
              <a:gdLst/>
              <a:ahLst/>
              <a:cxnLst/>
              <a:rect l="l" t="t" r="r" b="b"/>
              <a:pathLst>
                <a:path w="2770" h="1" fill="none" extrusionOk="0">
                  <a:moveTo>
                    <a:pt x="0" y="1"/>
                  </a:moveTo>
                  <a:lnTo>
                    <a:pt x="2769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8"/>
            <p:cNvSpPr/>
            <p:nvPr/>
          </p:nvSpPr>
          <p:spPr>
            <a:xfrm>
              <a:off x="2802175" y="3539650"/>
              <a:ext cx="862300" cy="36700"/>
            </a:xfrm>
            <a:custGeom>
              <a:avLst/>
              <a:gdLst/>
              <a:ahLst/>
              <a:cxnLst/>
              <a:rect l="l" t="t" r="r" b="b"/>
              <a:pathLst>
                <a:path w="34492" h="1468" extrusionOk="0">
                  <a:moveTo>
                    <a:pt x="634" y="0"/>
                  </a:moveTo>
                  <a:cubicBezTo>
                    <a:pt x="267" y="0"/>
                    <a:pt x="0" y="234"/>
                    <a:pt x="0" y="501"/>
                  </a:cubicBezTo>
                  <a:lnTo>
                    <a:pt x="0" y="968"/>
                  </a:lnTo>
                  <a:cubicBezTo>
                    <a:pt x="0" y="1234"/>
                    <a:pt x="267" y="1468"/>
                    <a:pt x="634" y="1468"/>
                  </a:cubicBezTo>
                  <a:lnTo>
                    <a:pt x="34492" y="1468"/>
                  </a:lnTo>
                  <a:lnTo>
                    <a:pt x="3449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8"/>
            <p:cNvSpPr/>
            <p:nvPr/>
          </p:nvSpPr>
          <p:spPr>
            <a:xfrm>
              <a:off x="2923100" y="3116000"/>
              <a:ext cx="806425" cy="451175"/>
            </a:xfrm>
            <a:custGeom>
              <a:avLst/>
              <a:gdLst/>
              <a:ahLst/>
              <a:cxnLst/>
              <a:rect l="l" t="t" r="r" b="b"/>
              <a:pathLst>
                <a:path w="32257" h="18047" extrusionOk="0">
                  <a:moveTo>
                    <a:pt x="3736" y="1"/>
                  </a:moveTo>
                  <a:cubicBezTo>
                    <a:pt x="3169" y="1"/>
                    <a:pt x="2669" y="434"/>
                    <a:pt x="2569" y="1035"/>
                  </a:cubicBezTo>
                  <a:lnTo>
                    <a:pt x="0" y="18047"/>
                  </a:lnTo>
                  <a:lnTo>
                    <a:pt x="29621" y="18047"/>
                  </a:lnTo>
                  <a:lnTo>
                    <a:pt x="32156" y="1335"/>
                  </a:lnTo>
                  <a:cubicBezTo>
                    <a:pt x="32257" y="635"/>
                    <a:pt x="31723" y="1"/>
                    <a:pt x="3102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8"/>
            <p:cNvSpPr/>
            <p:nvPr/>
          </p:nvSpPr>
          <p:spPr>
            <a:xfrm>
              <a:off x="2459425" y="2267575"/>
              <a:ext cx="307750" cy="429350"/>
            </a:xfrm>
            <a:custGeom>
              <a:avLst/>
              <a:gdLst/>
              <a:ahLst/>
              <a:cxnLst/>
              <a:rect l="l" t="t" r="r" b="b"/>
              <a:pathLst>
                <a:path w="12310" h="17174" extrusionOk="0">
                  <a:moveTo>
                    <a:pt x="10961" y="1"/>
                  </a:moveTo>
                  <a:cubicBezTo>
                    <a:pt x="10384" y="1"/>
                    <a:pt x="9631" y="528"/>
                    <a:pt x="8802" y="528"/>
                  </a:cubicBezTo>
                  <a:cubicBezTo>
                    <a:pt x="8727" y="528"/>
                    <a:pt x="8650" y="523"/>
                    <a:pt x="8573" y="514"/>
                  </a:cubicBezTo>
                  <a:cubicBezTo>
                    <a:pt x="7940" y="426"/>
                    <a:pt x="7391" y="338"/>
                    <a:pt x="6847" y="338"/>
                  </a:cubicBezTo>
                  <a:cubicBezTo>
                    <a:pt x="6358" y="338"/>
                    <a:pt x="5874" y="409"/>
                    <a:pt x="5338" y="614"/>
                  </a:cubicBezTo>
                  <a:cubicBezTo>
                    <a:pt x="4337" y="981"/>
                    <a:pt x="3436" y="1715"/>
                    <a:pt x="2936" y="2682"/>
                  </a:cubicBezTo>
                  <a:cubicBezTo>
                    <a:pt x="2803" y="2949"/>
                    <a:pt x="2669" y="3216"/>
                    <a:pt x="2569" y="3483"/>
                  </a:cubicBezTo>
                  <a:cubicBezTo>
                    <a:pt x="2369" y="4283"/>
                    <a:pt x="2202" y="5117"/>
                    <a:pt x="2135" y="5951"/>
                  </a:cubicBezTo>
                  <a:cubicBezTo>
                    <a:pt x="2069" y="6618"/>
                    <a:pt x="2135" y="7319"/>
                    <a:pt x="2169" y="7986"/>
                  </a:cubicBezTo>
                  <a:cubicBezTo>
                    <a:pt x="2202" y="8286"/>
                    <a:pt x="2236" y="8553"/>
                    <a:pt x="2269" y="8853"/>
                  </a:cubicBezTo>
                  <a:cubicBezTo>
                    <a:pt x="2269" y="10221"/>
                    <a:pt x="2336" y="11488"/>
                    <a:pt x="1769" y="12856"/>
                  </a:cubicBezTo>
                  <a:cubicBezTo>
                    <a:pt x="1502" y="13490"/>
                    <a:pt x="1168" y="14090"/>
                    <a:pt x="701" y="14557"/>
                  </a:cubicBezTo>
                  <a:cubicBezTo>
                    <a:pt x="534" y="14824"/>
                    <a:pt x="301" y="15024"/>
                    <a:pt x="1" y="15191"/>
                  </a:cubicBezTo>
                  <a:cubicBezTo>
                    <a:pt x="67" y="15258"/>
                    <a:pt x="167" y="15324"/>
                    <a:pt x="234" y="15391"/>
                  </a:cubicBezTo>
                  <a:cubicBezTo>
                    <a:pt x="1331" y="16789"/>
                    <a:pt x="3283" y="17173"/>
                    <a:pt x="5055" y="17173"/>
                  </a:cubicBezTo>
                  <a:cubicBezTo>
                    <a:pt x="5439" y="17173"/>
                    <a:pt x="5815" y="17155"/>
                    <a:pt x="6172" y="17126"/>
                  </a:cubicBezTo>
                  <a:cubicBezTo>
                    <a:pt x="7139" y="17059"/>
                    <a:pt x="8307" y="16859"/>
                    <a:pt x="9274" y="16392"/>
                  </a:cubicBezTo>
                  <a:cubicBezTo>
                    <a:pt x="8507" y="15224"/>
                    <a:pt x="8807" y="13957"/>
                    <a:pt x="9140" y="12422"/>
                  </a:cubicBezTo>
                  <a:cubicBezTo>
                    <a:pt x="9174" y="12289"/>
                    <a:pt x="9341" y="11822"/>
                    <a:pt x="9507" y="11355"/>
                  </a:cubicBezTo>
                  <a:cubicBezTo>
                    <a:pt x="10041" y="11055"/>
                    <a:pt x="10541" y="10621"/>
                    <a:pt x="10908" y="10021"/>
                  </a:cubicBezTo>
                  <a:cubicBezTo>
                    <a:pt x="11442" y="9187"/>
                    <a:pt x="11742" y="8219"/>
                    <a:pt x="11942" y="7252"/>
                  </a:cubicBezTo>
                  <a:cubicBezTo>
                    <a:pt x="12243" y="5784"/>
                    <a:pt x="12309" y="1881"/>
                    <a:pt x="11676" y="514"/>
                  </a:cubicBezTo>
                  <a:cubicBezTo>
                    <a:pt x="11488" y="129"/>
                    <a:pt x="11246" y="1"/>
                    <a:pt x="1096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8"/>
            <p:cNvSpPr/>
            <p:nvPr/>
          </p:nvSpPr>
          <p:spPr>
            <a:xfrm>
              <a:off x="2433575" y="2152600"/>
              <a:ext cx="355275" cy="345500"/>
            </a:xfrm>
            <a:custGeom>
              <a:avLst/>
              <a:gdLst/>
              <a:ahLst/>
              <a:cxnLst/>
              <a:rect l="l" t="t" r="r" b="b"/>
              <a:pathLst>
                <a:path w="14211" h="13820" extrusionOk="0">
                  <a:moveTo>
                    <a:pt x="11139" y="0"/>
                  </a:moveTo>
                  <a:cubicBezTo>
                    <a:pt x="10840" y="0"/>
                    <a:pt x="10537" y="30"/>
                    <a:pt x="10241" y="76"/>
                  </a:cubicBezTo>
                  <a:cubicBezTo>
                    <a:pt x="9374" y="243"/>
                    <a:pt x="8540" y="510"/>
                    <a:pt x="7673" y="543"/>
                  </a:cubicBezTo>
                  <a:cubicBezTo>
                    <a:pt x="6734" y="543"/>
                    <a:pt x="5818" y="269"/>
                    <a:pt x="4906" y="269"/>
                  </a:cubicBezTo>
                  <a:cubicBezTo>
                    <a:pt x="4717" y="269"/>
                    <a:pt x="4527" y="281"/>
                    <a:pt x="4337" y="309"/>
                  </a:cubicBezTo>
                  <a:cubicBezTo>
                    <a:pt x="3336" y="510"/>
                    <a:pt x="2436" y="1277"/>
                    <a:pt x="2102" y="2277"/>
                  </a:cubicBezTo>
                  <a:cubicBezTo>
                    <a:pt x="1802" y="3211"/>
                    <a:pt x="1768" y="4112"/>
                    <a:pt x="1201" y="4913"/>
                  </a:cubicBezTo>
                  <a:cubicBezTo>
                    <a:pt x="601" y="5780"/>
                    <a:pt x="1" y="6480"/>
                    <a:pt x="1" y="7615"/>
                  </a:cubicBezTo>
                  <a:cubicBezTo>
                    <a:pt x="1" y="8515"/>
                    <a:pt x="668" y="9383"/>
                    <a:pt x="1001" y="10183"/>
                  </a:cubicBezTo>
                  <a:cubicBezTo>
                    <a:pt x="1301" y="10884"/>
                    <a:pt x="1435" y="11684"/>
                    <a:pt x="1768" y="12385"/>
                  </a:cubicBezTo>
                  <a:cubicBezTo>
                    <a:pt x="2102" y="13085"/>
                    <a:pt x="2736" y="13752"/>
                    <a:pt x="3503" y="13819"/>
                  </a:cubicBezTo>
                  <a:cubicBezTo>
                    <a:pt x="3636" y="13819"/>
                    <a:pt x="3770" y="13819"/>
                    <a:pt x="3837" y="13752"/>
                  </a:cubicBezTo>
                  <a:cubicBezTo>
                    <a:pt x="4037" y="13619"/>
                    <a:pt x="4037" y="13319"/>
                    <a:pt x="4037" y="13085"/>
                  </a:cubicBezTo>
                  <a:cubicBezTo>
                    <a:pt x="4037" y="13018"/>
                    <a:pt x="4070" y="12785"/>
                    <a:pt x="4170" y="12451"/>
                  </a:cubicBezTo>
                  <a:cubicBezTo>
                    <a:pt x="4270" y="11818"/>
                    <a:pt x="4304" y="11150"/>
                    <a:pt x="4570" y="10583"/>
                  </a:cubicBezTo>
                  <a:cubicBezTo>
                    <a:pt x="4871" y="9950"/>
                    <a:pt x="5504" y="9816"/>
                    <a:pt x="5838" y="9282"/>
                  </a:cubicBezTo>
                  <a:cubicBezTo>
                    <a:pt x="6505" y="8148"/>
                    <a:pt x="6472" y="6814"/>
                    <a:pt x="7873" y="6147"/>
                  </a:cubicBezTo>
                  <a:cubicBezTo>
                    <a:pt x="8275" y="5960"/>
                    <a:pt x="8705" y="5901"/>
                    <a:pt x="9150" y="5901"/>
                  </a:cubicBezTo>
                  <a:cubicBezTo>
                    <a:pt x="9898" y="5901"/>
                    <a:pt x="10686" y="6067"/>
                    <a:pt x="11445" y="6067"/>
                  </a:cubicBezTo>
                  <a:cubicBezTo>
                    <a:pt x="11845" y="6067"/>
                    <a:pt x="12236" y="6021"/>
                    <a:pt x="12610" y="5880"/>
                  </a:cubicBezTo>
                  <a:cubicBezTo>
                    <a:pt x="13544" y="5546"/>
                    <a:pt x="14211" y="4546"/>
                    <a:pt x="14211" y="3545"/>
                  </a:cubicBezTo>
                  <a:cubicBezTo>
                    <a:pt x="14211" y="3011"/>
                    <a:pt x="14044" y="2511"/>
                    <a:pt x="13810" y="2011"/>
                  </a:cubicBezTo>
                  <a:cubicBezTo>
                    <a:pt x="13577" y="1410"/>
                    <a:pt x="13277" y="843"/>
                    <a:pt x="12743" y="443"/>
                  </a:cubicBezTo>
                  <a:cubicBezTo>
                    <a:pt x="12281" y="113"/>
                    <a:pt x="11718" y="0"/>
                    <a:pt x="111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8"/>
            <p:cNvSpPr/>
            <p:nvPr/>
          </p:nvSpPr>
          <p:spPr>
            <a:xfrm>
              <a:off x="2649575" y="2468875"/>
              <a:ext cx="64225" cy="21700"/>
            </a:xfrm>
            <a:custGeom>
              <a:avLst/>
              <a:gdLst/>
              <a:ahLst/>
              <a:cxnLst/>
              <a:rect l="l" t="t" r="r" b="b"/>
              <a:pathLst>
                <a:path w="2569" h="868" fill="none" extrusionOk="0">
                  <a:moveTo>
                    <a:pt x="0" y="1"/>
                  </a:moveTo>
                  <a:cubicBezTo>
                    <a:pt x="267" y="501"/>
                    <a:pt x="767" y="834"/>
                    <a:pt x="1301" y="834"/>
                  </a:cubicBezTo>
                  <a:cubicBezTo>
                    <a:pt x="1801" y="868"/>
                    <a:pt x="2302" y="568"/>
                    <a:pt x="2569" y="67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8"/>
            <p:cNvSpPr/>
            <p:nvPr/>
          </p:nvSpPr>
          <p:spPr>
            <a:xfrm>
              <a:off x="2473600" y="2372100"/>
              <a:ext cx="110100" cy="106150"/>
            </a:xfrm>
            <a:custGeom>
              <a:avLst/>
              <a:gdLst/>
              <a:ahLst/>
              <a:cxnLst/>
              <a:rect l="l" t="t" r="r" b="b"/>
              <a:pathLst>
                <a:path w="4404" h="4246" extrusionOk="0">
                  <a:moveTo>
                    <a:pt x="2348" y="1"/>
                  </a:moveTo>
                  <a:cubicBezTo>
                    <a:pt x="2125" y="1"/>
                    <a:pt x="1896" y="43"/>
                    <a:pt x="1669" y="136"/>
                  </a:cubicBezTo>
                  <a:cubicBezTo>
                    <a:pt x="434" y="669"/>
                    <a:pt x="1" y="2637"/>
                    <a:pt x="868" y="3605"/>
                  </a:cubicBezTo>
                  <a:cubicBezTo>
                    <a:pt x="1215" y="4032"/>
                    <a:pt x="1754" y="4245"/>
                    <a:pt x="2297" y="4245"/>
                  </a:cubicBezTo>
                  <a:cubicBezTo>
                    <a:pt x="2433" y="4245"/>
                    <a:pt x="2569" y="4232"/>
                    <a:pt x="2703" y="4205"/>
                  </a:cubicBezTo>
                  <a:lnTo>
                    <a:pt x="4404" y="1837"/>
                  </a:lnTo>
                  <a:cubicBezTo>
                    <a:pt x="4213" y="830"/>
                    <a:pt x="3335" y="1"/>
                    <a:pt x="234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8"/>
            <p:cNvSpPr/>
            <p:nvPr/>
          </p:nvSpPr>
          <p:spPr>
            <a:xfrm>
              <a:off x="2473600" y="2362975"/>
              <a:ext cx="110100" cy="117600"/>
            </a:xfrm>
            <a:custGeom>
              <a:avLst/>
              <a:gdLst/>
              <a:ahLst/>
              <a:cxnLst/>
              <a:rect l="l" t="t" r="r" b="b"/>
              <a:pathLst>
                <a:path w="4404" h="4704" fill="none" extrusionOk="0">
                  <a:moveTo>
                    <a:pt x="4404" y="2202"/>
                  </a:moveTo>
                  <a:cubicBezTo>
                    <a:pt x="4170" y="968"/>
                    <a:pt x="2903" y="0"/>
                    <a:pt x="1669" y="501"/>
                  </a:cubicBezTo>
                  <a:cubicBezTo>
                    <a:pt x="434" y="1034"/>
                    <a:pt x="1" y="3002"/>
                    <a:pt x="868" y="3970"/>
                  </a:cubicBezTo>
                  <a:cubicBezTo>
                    <a:pt x="1302" y="4503"/>
                    <a:pt x="2035" y="4704"/>
                    <a:pt x="2703" y="457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8"/>
            <p:cNvSpPr/>
            <p:nvPr/>
          </p:nvSpPr>
          <p:spPr>
            <a:xfrm>
              <a:off x="2526975" y="2403825"/>
              <a:ext cx="34225" cy="39225"/>
            </a:xfrm>
            <a:custGeom>
              <a:avLst/>
              <a:gdLst/>
              <a:ahLst/>
              <a:cxnLst/>
              <a:rect l="l" t="t" r="r" b="b"/>
              <a:pathLst>
                <a:path w="1369" h="1569" fill="none" extrusionOk="0">
                  <a:moveTo>
                    <a:pt x="1" y="67"/>
                  </a:moveTo>
                  <a:cubicBezTo>
                    <a:pt x="401" y="1"/>
                    <a:pt x="801" y="167"/>
                    <a:pt x="1035" y="468"/>
                  </a:cubicBezTo>
                  <a:cubicBezTo>
                    <a:pt x="1268" y="768"/>
                    <a:pt x="1368" y="1202"/>
                    <a:pt x="1235" y="156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8"/>
            <p:cNvSpPr/>
            <p:nvPr/>
          </p:nvSpPr>
          <p:spPr>
            <a:xfrm>
              <a:off x="3295025" y="2081925"/>
              <a:ext cx="69250" cy="64825"/>
            </a:xfrm>
            <a:custGeom>
              <a:avLst/>
              <a:gdLst/>
              <a:ahLst/>
              <a:cxnLst/>
              <a:rect l="l" t="t" r="r" b="b"/>
              <a:pathLst>
                <a:path w="2770" h="2593" extrusionOk="0">
                  <a:moveTo>
                    <a:pt x="2302" y="1"/>
                  </a:moveTo>
                  <a:cubicBezTo>
                    <a:pt x="1802" y="568"/>
                    <a:pt x="1235" y="1068"/>
                    <a:pt x="601" y="1502"/>
                  </a:cubicBezTo>
                  <a:cubicBezTo>
                    <a:pt x="434" y="1602"/>
                    <a:pt x="234" y="1735"/>
                    <a:pt x="134" y="1936"/>
                  </a:cubicBezTo>
                  <a:cubicBezTo>
                    <a:pt x="0" y="2269"/>
                    <a:pt x="67" y="2436"/>
                    <a:pt x="234" y="2536"/>
                  </a:cubicBezTo>
                  <a:cubicBezTo>
                    <a:pt x="324" y="2576"/>
                    <a:pt x="445" y="2592"/>
                    <a:pt x="576" y="2592"/>
                  </a:cubicBezTo>
                  <a:cubicBezTo>
                    <a:pt x="879" y="2592"/>
                    <a:pt x="1238" y="2506"/>
                    <a:pt x="1401" y="2436"/>
                  </a:cubicBezTo>
                  <a:cubicBezTo>
                    <a:pt x="1768" y="2302"/>
                    <a:pt x="2102" y="2102"/>
                    <a:pt x="2335" y="1802"/>
                  </a:cubicBezTo>
                  <a:cubicBezTo>
                    <a:pt x="2769" y="1235"/>
                    <a:pt x="2636" y="568"/>
                    <a:pt x="230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8"/>
            <p:cNvSpPr/>
            <p:nvPr/>
          </p:nvSpPr>
          <p:spPr>
            <a:xfrm>
              <a:off x="3278350" y="2000050"/>
              <a:ext cx="99250" cy="119425"/>
            </a:xfrm>
            <a:custGeom>
              <a:avLst/>
              <a:gdLst/>
              <a:ahLst/>
              <a:cxnLst/>
              <a:rect l="l" t="t" r="r" b="b"/>
              <a:pathLst>
                <a:path w="3970" h="4777" extrusionOk="0">
                  <a:moveTo>
                    <a:pt x="1854" y="0"/>
                  </a:moveTo>
                  <a:cubicBezTo>
                    <a:pt x="1392" y="0"/>
                    <a:pt x="934" y="87"/>
                    <a:pt x="501" y="174"/>
                  </a:cubicBezTo>
                  <a:cubicBezTo>
                    <a:pt x="401" y="174"/>
                    <a:pt x="334" y="207"/>
                    <a:pt x="267" y="240"/>
                  </a:cubicBezTo>
                  <a:cubicBezTo>
                    <a:pt x="0" y="407"/>
                    <a:pt x="200" y="907"/>
                    <a:pt x="267" y="1141"/>
                  </a:cubicBezTo>
                  <a:lnTo>
                    <a:pt x="501" y="2242"/>
                  </a:lnTo>
                  <a:cubicBezTo>
                    <a:pt x="567" y="2642"/>
                    <a:pt x="667" y="3009"/>
                    <a:pt x="734" y="3409"/>
                  </a:cubicBezTo>
                  <a:cubicBezTo>
                    <a:pt x="834" y="3876"/>
                    <a:pt x="868" y="4310"/>
                    <a:pt x="1034" y="4777"/>
                  </a:cubicBezTo>
                  <a:cubicBezTo>
                    <a:pt x="1068" y="4777"/>
                    <a:pt x="1134" y="4744"/>
                    <a:pt x="1201" y="4744"/>
                  </a:cubicBezTo>
                  <a:cubicBezTo>
                    <a:pt x="1702" y="4577"/>
                    <a:pt x="2102" y="4043"/>
                    <a:pt x="2435" y="3676"/>
                  </a:cubicBezTo>
                  <a:cubicBezTo>
                    <a:pt x="2535" y="3543"/>
                    <a:pt x="2936" y="3209"/>
                    <a:pt x="2936" y="3042"/>
                  </a:cubicBezTo>
                  <a:cubicBezTo>
                    <a:pt x="2936" y="2976"/>
                    <a:pt x="2669" y="2675"/>
                    <a:pt x="2736" y="2609"/>
                  </a:cubicBezTo>
                  <a:cubicBezTo>
                    <a:pt x="2902" y="2475"/>
                    <a:pt x="3103" y="2308"/>
                    <a:pt x="3303" y="2175"/>
                  </a:cubicBezTo>
                  <a:cubicBezTo>
                    <a:pt x="3603" y="1975"/>
                    <a:pt x="3903" y="1741"/>
                    <a:pt x="3936" y="1408"/>
                  </a:cubicBezTo>
                  <a:cubicBezTo>
                    <a:pt x="3970" y="1074"/>
                    <a:pt x="3770" y="774"/>
                    <a:pt x="3503" y="541"/>
                  </a:cubicBezTo>
                  <a:cubicBezTo>
                    <a:pt x="3103" y="207"/>
                    <a:pt x="2602" y="40"/>
                    <a:pt x="2068" y="7"/>
                  </a:cubicBezTo>
                  <a:cubicBezTo>
                    <a:pt x="1997" y="2"/>
                    <a:pt x="1925" y="0"/>
                    <a:pt x="185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8"/>
            <p:cNvSpPr/>
            <p:nvPr/>
          </p:nvSpPr>
          <p:spPr>
            <a:xfrm>
              <a:off x="3302525" y="2074425"/>
              <a:ext cx="49225" cy="47550"/>
            </a:xfrm>
            <a:custGeom>
              <a:avLst/>
              <a:gdLst/>
              <a:ahLst/>
              <a:cxnLst/>
              <a:rect l="l" t="t" r="r" b="b"/>
              <a:pathLst>
                <a:path w="1969" h="1902" fill="none" extrusionOk="0">
                  <a:moveTo>
                    <a:pt x="1969" y="1"/>
                  </a:moveTo>
                  <a:cubicBezTo>
                    <a:pt x="1535" y="801"/>
                    <a:pt x="735" y="1502"/>
                    <a:pt x="1" y="190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8"/>
            <p:cNvSpPr/>
            <p:nvPr/>
          </p:nvSpPr>
          <p:spPr>
            <a:xfrm>
              <a:off x="2843875" y="2885850"/>
              <a:ext cx="8350" cy="60050"/>
            </a:xfrm>
            <a:custGeom>
              <a:avLst/>
              <a:gdLst/>
              <a:ahLst/>
              <a:cxnLst/>
              <a:rect l="l" t="t" r="r" b="b"/>
              <a:pathLst>
                <a:path w="334" h="2402" extrusionOk="0">
                  <a:moveTo>
                    <a:pt x="334" y="0"/>
                  </a:moveTo>
                  <a:lnTo>
                    <a:pt x="334" y="0"/>
                  </a:lnTo>
                  <a:cubicBezTo>
                    <a:pt x="200" y="801"/>
                    <a:pt x="100" y="1601"/>
                    <a:pt x="0" y="2402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8"/>
            <p:cNvSpPr/>
            <p:nvPr/>
          </p:nvSpPr>
          <p:spPr>
            <a:xfrm>
              <a:off x="2843875" y="2885850"/>
              <a:ext cx="8350" cy="60050"/>
            </a:xfrm>
            <a:custGeom>
              <a:avLst/>
              <a:gdLst/>
              <a:ahLst/>
              <a:cxnLst/>
              <a:rect l="l" t="t" r="r" b="b"/>
              <a:pathLst>
                <a:path w="334" h="2402" fill="none" extrusionOk="0">
                  <a:moveTo>
                    <a:pt x="0" y="2402"/>
                  </a:moveTo>
                  <a:cubicBezTo>
                    <a:pt x="100" y="1601"/>
                    <a:pt x="200" y="801"/>
                    <a:pt x="334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8"/>
            <p:cNvSpPr/>
            <p:nvPr/>
          </p:nvSpPr>
          <p:spPr>
            <a:xfrm>
              <a:off x="2431900" y="2622325"/>
              <a:ext cx="281075" cy="107675"/>
            </a:xfrm>
            <a:custGeom>
              <a:avLst/>
              <a:gdLst/>
              <a:ahLst/>
              <a:cxnLst/>
              <a:rect l="l" t="t" r="r" b="b"/>
              <a:pathLst>
                <a:path w="11243" h="4307" extrusionOk="0">
                  <a:moveTo>
                    <a:pt x="1535" y="0"/>
                  </a:moveTo>
                  <a:cubicBezTo>
                    <a:pt x="1035" y="200"/>
                    <a:pt x="535" y="334"/>
                    <a:pt x="1" y="434"/>
                  </a:cubicBezTo>
                  <a:cubicBezTo>
                    <a:pt x="434" y="1268"/>
                    <a:pt x="935" y="2035"/>
                    <a:pt x="1669" y="2602"/>
                  </a:cubicBezTo>
                  <a:cubicBezTo>
                    <a:pt x="2136" y="2936"/>
                    <a:pt x="2603" y="3236"/>
                    <a:pt x="3103" y="3469"/>
                  </a:cubicBezTo>
                  <a:cubicBezTo>
                    <a:pt x="4137" y="3936"/>
                    <a:pt x="5271" y="4237"/>
                    <a:pt x="6439" y="4303"/>
                  </a:cubicBezTo>
                  <a:cubicBezTo>
                    <a:pt x="6519" y="4306"/>
                    <a:pt x="6600" y="4307"/>
                    <a:pt x="6681" y="4307"/>
                  </a:cubicBezTo>
                  <a:cubicBezTo>
                    <a:pt x="7779" y="4307"/>
                    <a:pt x="8940" y="4088"/>
                    <a:pt x="9841" y="3436"/>
                  </a:cubicBezTo>
                  <a:cubicBezTo>
                    <a:pt x="10708" y="2802"/>
                    <a:pt x="11242" y="1635"/>
                    <a:pt x="11209" y="567"/>
                  </a:cubicBezTo>
                  <a:cubicBezTo>
                    <a:pt x="11109" y="567"/>
                    <a:pt x="11042" y="534"/>
                    <a:pt x="10942" y="534"/>
                  </a:cubicBezTo>
                  <a:cubicBezTo>
                    <a:pt x="10608" y="434"/>
                    <a:pt x="10241" y="334"/>
                    <a:pt x="9908" y="234"/>
                  </a:cubicBezTo>
                  <a:cubicBezTo>
                    <a:pt x="9908" y="1134"/>
                    <a:pt x="9541" y="1868"/>
                    <a:pt x="8774" y="2302"/>
                  </a:cubicBezTo>
                  <a:cubicBezTo>
                    <a:pt x="8177" y="2636"/>
                    <a:pt x="7494" y="2748"/>
                    <a:pt x="6824" y="2748"/>
                  </a:cubicBezTo>
                  <a:cubicBezTo>
                    <a:pt x="6558" y="2748"/>
                    <a:pt x="6294" y="2731"/>
                    <a:pt x="6038" y="2702"/>
                  </a:cubicBezTo>
                  <a:cubicBezTo>
                    <a:pt x="4404" y="2535"/>
                    <a:pt x="2269" y="1568"/>
                    <a:pt x="15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8"/>
            <p:cNvSpPr/>
            <p:nvPr/>
          </p:nvSpPr>
          <p:spPr>
            <a:xfrm>
              <a:off x="3089050" y="3873225"/>
              <a:ext cx="40050" cy="117600"/>
            </a:xfrm>
            <a:custGeom>
              <a:avLst/>
              <a:gdLst/>
              <a:ahLst/>
              <a:cxnLst/>
              <a:rect l="l" t="t" r="r" b="b"/>
              <a:pathLst>
                <a:path w="1602" h="4704" extrusionOk="0">
                  <a:moveTo>
                    <a:pt x="934" y="0"/>
                  </a:moveTo>
                  <a:cubicBezTo>
                    <a:pt x="634" y="1568"/>
                    <a:pt x="300" y="3136"/>
                    <a:pt x="0" y="4703"/>
                  </a:cubicBezTo>
                  <a:cubicBezTo>
                    <a:pt x="534" y="4637"/>
                    <a:pt x="1068" y="4537"/>
                    <a:pt x="1601" y="4437"/>
                  </a:cubicBezTo>
                  <a:cubicBezTo>
                    <a:pt x="1301" y="2969"/>
                    <a:pt x="1101" y="1501"/>
                    <a:pt x="9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8"/>
            <p:cNvSpPr/>
            <p:nvPr/>
          </p:nvSpPr>
          <p:spPr>
            <a:xfrm>
              <a:off x="3181600" y="2458875"/>
              <a:ext cx="875" cy="850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34" y="0"/>
                  </a:moveTo>
                  <a:cubicBezTo>
                    <a:pt x="34" y="0"/>
                    <a:pt x="1" y="34"/>
                    <a:pt x="1" y="34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" name="Google Shape;1032;p58"/>
          <p:cNvGrpSpPr/>
          <p:nvPr/>
        </p:nvGrpSpPr>
        <p:grpSpPr>
          <a:xfrm flipH="1">
            <a:off x="284725" y="2109154"/>
            <a:ext cx="1223892" cy="3034347"/>
            <a:chOff x="2330682" y="1468700"/>
            <a:chExt cx="824447" cy="2044019"/>
          </a:xfrm>
        </p:grpSpPr>
        <p:sp>
          <p:nvSpPr>
            <p:cNvPr id="1033" name="Google Shape;1033;p58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8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8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8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8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78"/>
          <p:cNvSpPr/>
          <p:nvPr/>
        </p:nvSpPr>
        <p:spPr>
          <a:xfrm>
            <a:off x="5923550" y="21245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8" name="Google Shape;1848;p7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en" dirty="0" err="1"/>
              <a:t>Bibliografia</a:t>
            </a:r>
            <a:r>
              <a:rPr lang="en" dirty="0"/>
              <a:t>”</a:t>
            </a:r>
            <a:endParaRPr dirty="0"/>
          </a:p>
        </p:txBody>
      </p:sp>
      <p:sp>
        <p:nvSpPr>
          <p:cNvPr id="1849" name="Google Shape;1849;p78"/>
          <p:cNvSpPr txBox="1">
            <a:spLocks noGrp="1"/>
          </p:cNvSpPr>
          <p:nvPr>
            <p:ph type="subTitle" idx="1"/>
          </p:nvPr>
        </p:nvSpPr>
        <p:spPr>
          <a:xfrm>
            <a:off x="713225" y="1072200"/>
            <a:ext cx="7717500" cy="3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err="1">
                <a:latin typeface="El Messiri"/>
                <a:ea typeface="El Messiri"/>
                <a:cs typeface="El Messiri"/>
                <a:sym typeface="El Messiri"/>
              </a:rPr>
              <a:t>Informację</a:t>
            </a:r>
            <a:r>
              <a:rPr lang="en" sz="2200" b="1" dirty="0">
                <a:latin typeface="El Messiri"/>
                <a:ea typeface="El Messiri"/>
                <a:cs typeface="El Messiri"/>
                <a:sym typeface="El Messiri"/>
              </a:rPr>
              <a:t>:</a:t>
            </a:r>
            <a:endParaRPr sz="2200" b="1" dirty="0">
              <a:latin typeface="El Messiri"/>
              <a:ea typeface="El Messiri"/>
              <a:cs typeface="El Messiri"/>
              <a:sym typeface="El Messiri"/>
            </a:endParaRPr>
          </a:p>
          <a:p>
            <a:pPr indent="-323850">
              <a:buSzPts val="1500"/>
            </a:pPr>
            <a:r>
              <a:rPr lang="en-GB" sz="1500" dirty="0">
                <a:solidFill>
                  <a:schemeClr val="hlink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Francois Chollet</a:t>
            </a:r>
            <a:r>
              <a:rPr lang="en-GB" sz="1500" dirty="0">
                <a:solidFill>
                  <a:schemeClr val="hlink"/>
                </a:solidFill>
                <a:uFill>
                  <a:noFill/>
                </a:uFill>
              </a:rPr>
              <a:t>: “Deep Learning. </a:t>
            </a:r>
            <a:r>
              <a:rPr lang="en-GB" sz="1500" dirty="0" err="1">
                <a:solidFill>
                  <a:schemeClr val="hlink"/>
                </a:solidFill>
                <a:uFill>
                  <a:noFill/>
                </a:uFill>
              </a:rPr>
              <a:t>Praca</a:t>
            </a:r>
            <a:r>
              <a:rPr lang="en-GB" sz="1500" dirty="0">
                <a:solidFill>
                  <a:schemeClr val="hlink"/>
                </a:solidFill>
                <a:uFill>
                  <a:noFill/>
                </a:uFill>
              </a:rPr>
              <a:t> z </a:t>
            </a:r>
            <a:r>
              <a:rPr lang="en-GB" sz="1500" dirty="0" err="1">
                <a:solidFill>
                  <a:schemeClr val="hlink"/>
                </a:solidFill>
                <a:uFill>
                  <a:noFill/>
                </a:uFill>
              </a:rPr>
              <a:t>językiem</a:t>
            </a:r>
            <a:r>
              <a:rPr lang="en-GB" sz="1500" dirty="0">
                <a:solidFill>
                  <a:schemeClr val="hlink"/>
                </a:solidFill>
                <a:uFill>
                  <a:noFill/>
                </a:uFill>
              </a:rPr>
              <a:t> Python </a:t>
            </a:r>
            <a:r>
              <a:rPr lang="en-GB" sz="1500" dirty="0" err="1">
                <a:solidFill>
                  <a:schemeClr val="hlink"/>
                </a:solidFill>
                <a:uFill>
                  <a:noFill/>
                </a:uFill>
              </a:rPr>
              <a:t>i</a:t>
            </a:r>
            <a:r>
              <a:rPr lang="en-GB" sz="1500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GB" sz="1500" dirty="0" err="1">
                <a:solidFill>
                  <a:schemeClr val="hlink"/>
                </a:solidFill>
                <a:uFill>
                  <a:noFill/>
                </a:uFill>
              </a:rPr>
              <a:t>biblioteką</a:t>
            </a:r>
            <a:r>
              <a:rPr lang="en-GB" sz="1500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GB" sz="1500" dirty="0" err="1">
                <a:solidFill>
                  <a:schemeClr val="hlink"/>
                </a:solidFill>
                <a:uFill>
                  <a:noFill/>
                </a:uFill>
              </a:rPr>
              <a:t>Keras</a:t>
            </a:r>
            <a:r>
              <a:rPr lang="en-GB" sz="1500" dirty="0">
                <a:solidFill>
                  <a:schemeClr val="hlink"/>
                </a:solidFill>
                <a:uFill>
                  <a:noFill/>
                </a:uFill>
              </a:rPr>
              <a:t>”,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600" dirty="0"/>
              <a:t>Deep Feature Synthesis: Towards Automating Data Science </a:t>
            </a:r>
            <a:r>
              <a:rPr lang="en-GB" sz="1600" dirty="0" err="1"/>
              <a:t>Endeavors</a:t>
            </a:r>
            <a:r>
              <a:rPr lang="en-GB" sz="1600" dirty="0"/>
              <a:t>,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600" dirty="0"/>
              <a:t>Thompson 2019: s. 317-360, 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600" dirty="0"/>
              <a:t>Thompson 2019: s. 340-341,</a:t>
            </a:r>
          </a:p>
          <a:p>
            <a:pPr indent="-323850">
              <a:buSzPts val="1500"/>
            </a:pPr>
            <a:r>
              <a:rPr lang="en-GB" sz="1600" dirty="0"/>
              <a:t>Thompson 2019: s. 343-345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endParaRPr lang="en-GB" sz="1600" b="1" dirty="0">
              <a:latin typeface="El Messiri"/>
              <a:ea typeface="El Messiri"/>
              <a:cs typeface="El Messiri"/>
              <a:sym typeface="El Messiri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endParaRPr lang="en-GB" sz="1600" b="1" dirty="0">
              <a:latin typeface="El Messiri"/>
              <a:ea typeface="El Messiri"/>
              <a:cs typeface="El Messiri"/>
              <a:sym typeface="El Messiri"/>
            </a:endParaRP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lang="en-GB" sz="1600" b="1" dirty="0">
              <a:latin typeface="El Messiri"/>
              <a:ea typeface="El Messiri"/>
              <a:cs typeface="El Messiri"/>
              <a:sym typeface="El Messiri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endParaRPr lang="en-GB" sz="1600" b="1" dirty="0">
              <a:latin typeface="El Messiri"/>
              <a:ea typeface="El Messiri"/>
              <a:cs typeface="El Messiri"/>
              <a:sym typeface="El Messiri"/>
            </a:endParaRP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2200" b="1" dirty="0" err="1">
                <a:latin typeface="El Messiri"/>
                <a:ea typeface="El Messiri"/>
                <a:cs typeface="El Messiri"/>
                <a:sym typeface="El Messiri"/>
              </a:rPr>
              <a:t>Zdjęcia</a:t>
            </a:r>
            <a:r>
              <a:rPr lang="en" sz="2200" b="1" dirty="0">
                <a:latin typeface="El Messiri"/>
                <a:ea typeface="El Messiri"/>
                <a:cs typeface="El Messiri"/>
                <a:sym typeface="El Messiri"/>
              </a:rPr>
              <a:t>:</a:t>
            </a:r>
            <a:endParaRPr sz="2200" b="1" dirty="0">
              <a:latin typeface="El Messiri"/>
              <a:ea typeface="El Messiri"/>
              <a:cs typeface="El Messiri"/>
              <a:sym typeface="El Messiri"/>
            </a:endParaRPr>
          </a:p>
          <a:p>
            <a:pPr lvl="0" indent="-323850">
              <a:buSzPts val="1500"/>
            </a:pPr>
            <a:r>
              <a:rPr lang="en-GB" sz="1500" dirty="0">
                <a:solidFill>
                  <a:schemeClr val="hlink"/>
                </a:solidFill>
                <a:uFill>
                  <a:noFill/>
                </a:uFill>
              </a:rPr>
              <a:t>https://</a:t>
            </a:r>
            <a:r>
              <a:rPr lang="en-GB" sz="1500" dirty="0" err="1">
                <a:solidFill>
                  <a:schemeClr val="hlink"/>
                </a:solidFill>
                <a:uFill>
                  <a:noFill/>
                </a:uFill>
              </a:rPr>
              <a:t>www.reddit.com</a:t>
            </a:r>
            <a:r>
              <a:rPr lang="en-GB" sz="1500" dirty="0">
                <a:solidFill>
                  <a:schemeClr val="hlink"/>
                </a:solidFill>
                <a:uFill>
                  <a:noFill/>
                </a:uFill>
              </a:rPr>
              <a:t>/r/programming/</a:t>
            </a:r>
            <a:endParaRPr sz="1500" dirty="0">
              <a:solidFill>
                <a:schemeClr val="hlink"/>
              </a:solidFill>
              <a:uFill>
                <a:noFill/>
              </a:uFill>
            </a:endParaRPr>
          </a:p>
        </p:txBody>
      </p:sp>
      <p:grpSp>
        <p:nvGrpSpPr>
          <p:cNvPr id="1850" name="Google Shape;1850;p78"/>
          <p:cNvGrpSpPr/>
          <p:nvPr/>
        </p:nvGrpSpPr>
        <p:grpSpPr>
          <a:xfrm>
            <a:off x="5835025" y="2260904"/>
            <a:ext cx="1973583" cy="2882606"/>
            <a:chOff x="6795049" y="1179275"/>
            <a:chExt cx="1268451" cy="1852694"/>
          </a:xfrm>
        </p:grpSpPr>
        <p:sp>
          <p:nvSpPr>
            <p:cNvPr id="1851" name="Google Shape;1851;p78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78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78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78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78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78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78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p76"/>
          <p:cNvSpPr/>
          <p:nvPr/>
        </p:nvSpPr>
        <p:spPr>
          <a:xfrm>
            <a:off x="1299800" y="135517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3" name="Google Shape;1683;p76"/>
          <p:cNvGrpSpPr/>
          <p:nvPr/>
        </p:nvGrpSpPr>
        <p:grpSpPr>
          <a:xfrm>
            <a:off x="1780968" y="2020245"/>
            <a:ext cx="1259755" cy="3123261"/>
            <a:chOff x="2330682" y="1468700"/>
            <a:chExt cx="824447" cy="2044019"/>
          </a:xfrm>
        </p:grpSpPr>
        <p:sp>
          <p:nvSpPr>
            <p:cNvPr id="1684" name="Google Shape;1684;p76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76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76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76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76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9" name="Google Shape;1689;p76"/>
          <p:cNvSpPr txBox="1">
            <a:spLocks noGrp="1"/>
          </p:cNvSpPr>
          <p:nvPr>
            <p:ph type="title"/>
          </p:nvPr>
        </p:nvSpPr>
        <p:spPr>
          <a:xfrm>
            <a:off x="1664850" y="419333"/>
            <a:ext cx="7305084" cy="1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err="1"/>
              <a:t>Dziękuję</a:t>
            </a:r>
            <a:r>
              <a:rPr lang="en" sz="6000" dirty="0"/>
              <a:t> za </a:t>
            </a:r>
            <a:r>
              <a:rPr lang="en" sz="6000" dirty="0" err="1"/>
              <a:t>uwagę</a:t>
            </a:r>
            <a:r>
              <a:rPr lang="en" sz="6000" dirty="0"/>
              <a:t>!</a:t>
            </a:r>
            <a:endParaRPr sz="6000" dirty="0"/>
          </a:p>
        </p:txBody>
      </p:sp>
      <p:sp>
        <p:nvSpPr>
          <p:cNvPr id="1690" name="Google Shape;1690;p76"/>
          <p:cNvSpPr txBox="1">
            <a:spLocks noGrp="1"/>
          </p:cNvSpPr>
          <p:nvPr>
            <p:ph type="subTitle" idx="1"/>
          </p:nvPr>
        </p:nvSpPr>
        <p:spPr>
          <a:xfrm>
            <a:off x="4789975" y="1781588"/>
            <a:ext cx="36408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dirty="0"/>
              <a:t>Oskar Paśko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dirty="0"/>
              <a:t>Informatyka i </a:t>
            </a:r>
            <a:r>
              <a:rPr lang="pl-PL" dirty="0" err="1"/>
              <a:t>Ekonoometria</a:t>
            </a:r>
            <a:r>
              <a:rPr lang="pl-PL" dirty="0"/>
              <a:t> II</a:t>
            </a:r>
            <a:endParaRPr dirty="0"/>
          </a:p>
        </p:txBody>
      </p:sp>
      <p:grpSp>
        <p:nvGrpSpPr>
          <p:cNvPr id="1707" name="Google Shape;1707;p76"/>
          <p:cNvGrpSpPr/>
          <p:nvPr/>
        </p:nvGrpSpPr>
        <p:grpSpPr>
          <a:xfrm>
            <a:off x="570870" y="1796223"/>
            <a:ext cx="3500680" cy="2149710"/>
            <a:chOff x="713223" y="2038668"/>
            <a:chExt cx="2783620" cy="1709375"/>
          </a:xfrm>
        </p:grpSpPr>
        <p:sp>
          <p:nvSpPr>
            <p:cNvPr id="1708" name="Google Shape;1708;p76"/>
            <p:cNvSpPr/>
            <p:nvPr/>
          </p:nvSpPr>
          <p:spPr>
            <a:xfrm>
              <a:off x="2236912" y="3199987"/>
              <a:ext cx="678879" cy="400324"/>
            </a:xfrm>
            <a:custGeom>
              <a:avLst/>
              <a:gdLst/>
              <a:ahLst/>
              <a:cxnLst/>
              <a:rect l="l" t="t" r="r" b="b"/>
              <a:pathLst>
                <a:path w="18147" h="10701" extrusionOk="0">
                  <a:moveTo>
                    <a:pt x="5380" y="1"/>
                  </a:moveTo>
                  <a:cubicBezTo>
                    <a:pt x="5380" y="1"/>
                    <a:pt x="2675" y="1"/>
                    <a:pt x="1307" y="1186"/>
                  </a:cubicBezTo>
                  <a:lnTo>
                    <a:pt x="1277" y="1186"/>
                  </a:lnTo>
                  <a:cubicBezTo>
                    <a:pt x="942" y="1490"/>
                    <a:pt x="669" y="1855"/>
                    <a:pt x="547" y="2311"/>
                  </a:cubicBezTo>
                  <a:cubicBezTo>
                    <a:pt x="0" y="4621"/>
                    <a:pt x="1033" y="6201"/>
                    <a:pt x="3222" y="7478"/>
                  </a:cubicBezTo>
                  <a:cubicBezTo>
                    <a:pt x="5380" y="8755"/>
                    <a:pt x="13040" y="10700"/>
                    <a:pt x="13040" y="10700"/>
                  </a:cubicBezTo>
                  <a:lnTo>
                    <a:pt x="16201" y="8755"/>
                  </a:lnTo>
                  <a:lnTo>
                    <a:pt x="18146" y="7600"/>
                  </a:lnTo>
                  <a:lnTo>
                    <a:pt x="538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76"/>
            <p:cNvSpPr/>
            <p:nvPr/>
          </p:nvSpPr>
          <p:spPr>
            <a:xfrm>
              <a:off x="2236912" y="3228493"/>
              <a:ext cx="606079" cy="371818"/>
            </a:xfrm>
            <a:custGeom>
              <a:avLst/>
              <a:gdLst/>
              <a:ahLst/>
              <a:cxnLst/>
              <a:rect l="l" t="t" r="r" b="b"/>
              <a:pathLst>
                <a:path w="16201" h="9939" extrusionOk="0">
                  <a:moveTo>
                    <a:pt x="2759" y="1"/>
                  </a:moveTo>
                  <a:cubicBezTo>
                    <a:pt x="1949" y="1"/>
                    <a:pt x="1482" y="279"/>
                    <a:pt x="1307" y="424"/>
                  </a:cubicBezTo>
                  <a:lnTo>
                    <a:pt x="1277" y="424"/>
                  </a:lnTo>
                  <a:cubicBezTo>
                    <a:pt x="942" y="728"/>
                    <a:pt x="669" y="1093"/>
                    <a:pt x="547" y="1549"/>
                  </a:cubicBezTo>
                  <a:cubicBezTo>
                    <a:pt x="0" y="3859"/>
                    <a:pt x="1033" y="5439"/>
                    <a:pt x="3222" y="6716"/>
                  </a:cubicBezTo>
                  <a:cubicBezTo>
                    <a:pt x="5380" y="7993"/>
                    <a:pt x="13040" y="9938"/>
                    <a:pt x="13040" y="9938"/>
                  </a:cubicBezTo>
                  <a:lnTo>
                    <a:pt x="16201" y="7993"/>
                  </a:lnTo>
                  <a:cubicBezTo>
                    <a:pt x="15897" y="7780"/>
                    <a:pt x="10487" y="4102"/>
                    <a:pt x="6687" y="1518"/>
                  </a:cubicBezTo>
                  <a:cubicBezTo>
                    <a:pt x="4928" y="330"/>
                    <a:pt x="3641" y="1"/>
                    <a:pt x="275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76"/>
            <p:cNvSpPr/>
            <p:nvPr/>
          </p:nvSpPr>
          <p:spPr>
            <a:xfrm>
              <a:off x="2621225" y="3514380"/>
              <a:ext cx="321838" cy="233663"/>
            </a:xfrm>
            <a:custGeom>
              <a:avLst/>
              <a:gdLst/>
              <a:ahLst/>
              <a:cxnLst/>
              <a:rect l="l" t="t" r="r" b="b"/>
              <a:pathLst>
                <a:path w="8603" h="6246" extrusionOk="0">
                  <a:moveTo>
                    <a:pt x="6372" y="1"/>
                  </a:moveTo>
                  <a:cubicBezTo>
                    <a:pt x="6158" y="1"/>
                    <a:pt x="5921" y="43"/>
                    <a:pt x="5654" y="138"/>
                  </a:cubicBezTo>
                  <a:cubicBezTo>
                    <a:pt x="5654" y="138"/>
                    <a:pt x="5138" y="290"/>
                    <a:pt x="3435" y="1658"/>
                  </a:cubicBezTo>
                  <a:cubicBezTo>
                    <a:pt x="1703" y="3026"/>
                    <a:pt x="1" y="3633"/>
                    <a:pt x="305" y="5062"/>
                  </a:cubicBezTo>
                  <a:cubicBezTo>
                    <a:pt x="455" y="5846"/>
                    <a:pt x="1356" y="6246"/>
                    <a:pt x="2384" y="6246"/>
                  </a:cubicBezTo>
                  <a:cubicBezTo>
                    <a:pt x="3230" y="6246"/>
                    <a:pt x="4162" y="5975"/>
                    <a:pt x="4834" y="5427"/>
                  </a:cubicBezTo>
                  <a:cubicBezTo>
                    <a:pt x="6293" y="4181"/>
                    <a:pt x="8603" y="1992"/>
                    <a:pt x="8086" y="1232"/>
                  </a:cubicBezTo>
                  <a:cubicBezTo>
                    <a:pt x="7653" y="607"/>
                    <a:pt x="7182" y="1"/>
                    <a:pt x="63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76"/>
            <p:cNvSpPr/>
            <p:nvPr/>
          </p:nvSpPr>
          <p:spPr>
            <a:xfrm>
              <a:off x="2637161" y="3518645"/>
              <a:ext cx="290002" cy="211142"/>
            </a:xfrm>
            <a:custGeom>
              <a:avLst/>
              <a:gdLst/>
              <a:ahLst/>
              <a:cxnLst/>
              <a:rect l="l" t="t" r="r" b="b"/>
              <a:pathLst>
                <a:path w="7752" h="5644" extrusionOk="0">
                  <a:moveTo>
                    <a:pt x="5718" y="1"/>
                  </a:moveTo>
                  <a:cubicBezTo>
                    <a:pt x="5535" y="1"/>
                    <a:pt x="5333" y="36"/>
                    <a:pt x="5107" y="115"/>
                  </a:cubicBezTo>
                  <a:cubicBezTo>
                    <a:pt x="5107" y="115"/>
                    <a:pt x="4620" y="267"/>
                    <a:pt x="3070" y="1513"/>
                  </a:cubicBezTo>
                  <a:cubicBezTo>
                    <a:pt x="1520" y="2760"/>
                    <a:pt x="0" y="3276"/>
                    <a:pt x="243" y="4583"/>
                  </a:cubicBezTo>
                  <a:cubicBezTo>
                    <a:pt x="393" y="5282"/>
                    <a:pt x="1208" y="5644"/>
                    <a:pt x="2134" y="5644"/>
                  </a:cubicBezTo>
                  <a:cubicBezTo>
                    <a:pt x="2899" y="5644"/>
                    <a:pt x="3741" y="5396"/>
                    <a:pt x="4347" y="4887"/>
                  </a:cubicBezTo>
                  <a:cubicBezTo>
                    <a:pt x="5654" y="3793"/>
                    <a:pt x="7751" y="1817"/>
                    <a:pt x="7265" y="1118"/>
                  </a:cubicBezTo>
                  <a:cubicBezTo>
                    <a:pt x="6876" y="559"/>
                    <a:pt x="6449" y="1"/>
                    <a:pt x="57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76"/>
            <p:cNvSpPr/>
            <p:nvPr/>
          </p:nvSpPr>
          <p:spPr>
            <a:xfrm>
              <a:off x="2802027" y="2567758"/>
              <a:ext cx="233139" cy="584419"/>
            </a:xfrm>
            <a:custGeom>
              <a:avLst/>
              <a:gdLst/>
              <a:ahLst/>
              <a:cxnLst/>
              <a:rect l="l" t="t" r="r" b="b"/>
              <a:pathLst>
                <a:path w="6232" h="15622" extrusionOk="0">
                  <a:moveTo>
                    <a:pt x="6201" y="1"/>
                  </a:moveTo>
                  <a:lnTo>
                    <a:pt x="6201" y="19"/>
                  </a:lnTo>
                  <a:lnTo>
                    <a:pt x="6201" y="19"/>
                  </a:lnTo>
                  <a:cubicBezTo>
                    <a:pt x="6221" y="7"/>
                    <a:pt x="6232" y="1"/>
                    <a:pt x="6232" y="1"/>
                  </a:cubicBezTo>
                  <a:close/>
                  <a:moveTo>
                    <a:pt x="6201" y="19"/>
                  </a:moveTo>
                  <a:cubicBezTo>
                    <a:pt x="5985" y="151"/>
                    <a:pt x="4661" y="1031"/>
                    <a:pt x="3770" y="3314"/>
                  </a:cubicBezTo>
                  <a:cubicBezTo>
                    <a:pt x="2767" y="5776"/>
                    <a:pt x="1247" y="12159"/>
                    <a:pt x="882" y="13041"/>
                  </a:cubicBezTo>
                  <a:cubicBezTo>
                    <a:pt x="548" y="13922"/>
                    <a:pt x="1" y="15077"/>
                    <a:pt x="2311" y="15503"/>
                  </a:cubicBezTo>
                  <a:cubicBezTo>
                    <a:pt x="2767" y="15588"/>
                    <a:pt x="3196" y="15622"/>
                    <a:pt x="3591" y="15622"/>
                  </a:cubicBezTo>
                  <a:cubicBezTo>
                    <a:pt x="5170" y="15622"/>
                    <a:pt x="6201" y="15077"/>
                    <a:pt x="6201" y="15077"/>
                  </a:cubicBezTo>
                  <a:lnTo>
                    <a:pt x="6201" y="19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76"/>
            <p:cNvSpPr/>
            <p:nvPr/>
          </p:nvSpPr>
          <p:spPr>
            <a:xfrm>
              <a:off x="2447268" y="3536565"/>
              <a:ext cx="145562" cy="127418"/>
            </a:xfrm>
            <a:custGeom>
              <a:avLst/>
              <a:gdLst/>
              <a:ahLst/>
              <a:cxnLst/>
              <a:rect l="l" t="t" r="r" b="b"/>
              <a:pathLst>
                <a:path w="3891" h="3406" extrusionOk="0">
                  <a:moveTo>
                    <a:pt x="1246" y="1"/>
                  </a:moveTo>
                  <a:lnTo>
                    <a:pt x="243" y="700"/>
                  </a:lnTo>
                  <a:cubicBezTo>
                    <a:pt x="0" y="2098"/>
                    <a:pt x="487" y="2980"/>
                    <a:pt x="1702" y="3405"/>
                  </a:cubicBezTo>
                  <a:lnTo>
                    <a:pt x="3891" y="2524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76"/>
            <p:cNvSpPr/>
            <p:nvPr/>
          </p:nvSpPr>
          <p:spPr>
            <a:xfrm>
              <a:off x="2487072" y="3233731"/>
              <a:ext cx="357078" cy="423406"/>
            </a:xfrm>
            <a:custGeom>
              <a:avLst/>
              <a:gdLst/>
              <a:ahLst/>
              <a:cxnLst/>
              <a:rect l="l" t="t" r="r" b="b"/>
              <a:pathLst>
                <a:path w="9545" h="11318" extrusionOk="0">
                  <a:moveTo>
                    <a:pt x="8080" y="0"/>
                  </a:moveTo>
                  <a:cubicBezTo>
                    <a:pt x="7480" y="0"/>
                    <a:pt x="6485" y="167"/>
                    <a:pt x="5289" y="1014"/>
                  </a:cubicBezTo>
                  <a:cubicBezTo>
                    <a:pt x="3313" y="2412"/>
                    <a:pt x="0" y="8005"/>
                    <a:pt x="0" y="8005"/>
                  </a:cubicBezTo>
                  <a:cubicBezTo>
                    <a:pt x="0" y="8005"/>
                    <a:pt x="243" y="10588"/>
                    <a:pt x="2097" y="11318"/>
                  </a:cubicBezTo>
                  <a:cubicBezTo>
                    <a:pt x="2097" y="11318"/>
                    <a:pt x="5471" y="9707"/>
                    <a:pt x="7204" y="8643"/>
                  </a:cubicBezTo>
                  <a:cubicBezTo>
                    <a:pt x="8936" y="7579"/>
                    <a:pt x="9544" y="6546"/>
                    <a:pt x="9544" y="6546"/>
                  </a:cubicBezTo>
                  <a:lnTo>
                    <a:pt x="8693" y="71"/>
                  </a:lnTo>
                  <a:cubicBezTo>
                    <a:pt x="8693" y="71"/>
                    <a:pt x="8471" y="0"/>
                    <a:pt x="808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76"/>
            <p:cNvSpPr/>
            <p:nvPr/>
          </p:nvSpPr>
          <p:spPr>
            <a:xfrm>
              <a:off x="2881636" y="2556385"/>
              <a:ext cx="590180" cy="852873"/>
            </a:xfrm>
            <a:custGeom>
              <a:avLst/>
              <a:gdLst/>
              <a:ahLst/>
              <a:cxnLst/>
              <a:rect l="l" t="t" r="r" b="b"/>
              <a:pathLst>
                <a:path w="15776" h="22798" extrusionOk="0">
                  <a:moveTo>
                    <a:pt x="4256" y="1"/>
                  </a:moveTo>
                  <a:cubicBezTo>
                    <a:pt x="4256" y="1"/>
                    <a:pt x="2766" y="2797"/>
                    <a:pt x="2128" y="4226"/>
                  </a:cubicBezTo>
                  <a:cubicBezTo>
                    <a:pt x="1490" y="5624"/>
                    <a:pt x="426" y="7813"/>
                    <a:pt x="2098" y="10001"/>
                  </a:cubicBezTo>
                  <a:cubicBezTo>
                    <a:pt x="3739" y="12220"/>
                    <a:pt x="0" y="19059"/>
                    <a:pt x="0" y="19059"/>
                  </a:cubicBezTo>
                  <a:cubicBezTo>
                    <a:pt x="0" y="19059"/>
                    <a:pt x="2067" y="22038"/>
                    <a:pt x="7356" y="22311"/>
                  </a:cubicBezTo>
                  <a:cubicBezTo>
                    <a:pt x="8754" y="22402"/>
                    <a:pt x="9849" y="22463"/>
                    <a:pt x="10669" y="22524"/>
                  </a:cubicBezTo>
                  <a:cubicBezTo>
                    <a:pt x="12949" y="22706"/>
                    <a:pt x="13283" y="22798"/>
                    <a:pt x="13283" y="22798"/>
                  </a:cubicBezTo>
                  <a:cubicBezTo>
                    <a:pt x="13283" y="22798"/>
                    <a:pt x="14894" y="14864"/>
                    <a:pt x="15472" y="8968"/>
                  </a:cubicBezTo>
                  <a:cubicBezTo>
                    <a:pt x="15715" y="6597"/>
                    <a:pt x="15776" y="4530"/>
                    <a:pt x="15502" y="3466"/>
                  </a:cubicBezTo>
                  <a:cubicBezTo>
                    <a:pt x="14731" y="660"/>
                    <a:pt x="12898" y="337"/>
                    <a:pt x="12093" y="337"/>
                  </a:cubicBezTo>
                  <a:cubicBezTo>
                    <a:pt x="11852" y="337"/>
                    <a:pt x="11703" y="366"/>
                    <a:pt x="11703" y="366"/>
                  </a:cubicBezTo>
                  <a:lnTo>
                    <a:pt x="5259" y="305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76"/>
            <p:cNvSpPr/>
            <p:nvPr/>
          </p:nvSpPr>
          <p:spPr>
            <a:xfrm>
              <a:off x="2409746" y="3215923"/>
              <a:ext cx="573121" cy="180129"/>
            </a:xfrm>
            <a:custGeom>
              <a:avLst/>
              <a:gdLst/>
              <a:ahLst/>
              <a:cxnLst/>
              <a:rect l="l" t="t" r="r" b="b"/>
              <a:pathLst>
                <a:path w="15320" h="4815" extrusionOk="0">
                  <a:moveTo>
                    <a:pt x="0" y="0"/>
                  </a:moveTo>
                  <a:lnTo>
                    <a:pt x="183" y="669"/>
                  </a:lnTo>
                  <a:cubicBezTo>
                    <a:pt x="243" y="973"/>
                    <a:pt x="426" y="1216"/>
                    <a:pt x="699" y="1368"/>
                  </a:cubicBezTo>
                  <a:lnTo>
                    <a:pt x="5958" y="4499"/>
                  </a:lnTo>
                  <a:cubicBezTo>
                    <a:pt x="6310" y="4706"/>
                    <a:pt x="6704" y="4814"/>
                    <a:pt x="7102" y="4814"/>
                  </a:cubicBezTo>
                  <a:cubicBezTo>
                    <a:pt x="7289" y="4814"/>
                    <a:pt x="7476" y="4790"/>
                    <a:pt x="7660" y="4742"/>
                  </a:cubicBezTo>
                  <a:lnTo>
                    <a:pt x="14681" y="2827"/>
                  </a:lnTo>
                  <a:cubicBezTo>
                    <a:pt x="14985" y="2766"/>
                    <a:pt x="15228" y="2493"/>
                    <a:pt x="15259" y="2189"/>
                  </a:cubicBezTo>
                  <a:lnTo>
                    <a:pt x="15320" y="1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76"/>
            <p:cNvSpPr/>
            <p:nvPr/>
          </p:nvSpPr>
          <p:spPr>
            <a:xfrm>
              <a:off x="2555271" y="3180234"/>
              <a:ext cx="427596" cy="179007"/>
            </a:xfrm>
            <a:custGeom>
              <a:avLst/>
              <a:gdLst/>
              <a:ahLst/>
              <a:cxnLst/>
              <a:rect l="l" t="t" r="r" b="b"/>
              <a:pathLst>
                <a:path w="11430" h="4785" extrusionOk="0">
                  <a:moveTo>
                    <a:pt x="5563" y="0"/>
                  </a:moveTo>
                  <a:cubicBezTo>
                    <a:pt x="5523" y="0"/>
                    <a:pt x="5482" y="4"/>
                    <a:pt x="5442" y="12"/>
                  </a:cubicBezTo>
                  <a:cubicBezTo>
                    <a:pt x="4408" y="164"/>
                    <a:pt x="92" y="863"/>
                    <a:pt x="1" y="894"/>
                  </a:cubicBezTo>
                  <a:lnTo>
                    <a:pt x="2645" y="4784"/>
                  </a:lnTo>
                  <a:lnTo>
                    <a:pt x="11430" y="2626"/>
                  </a:lnTo>
                  <a:lnTo>
                    <a:pt x="5867" y="73"/>
                  </a:lnTo>
                  <a:cubicBezTo>
                    <a:pt x="5778" y="28"/>
                    <a:pt x="5673" y="0"/>
                    <a:pt x="556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76"/>
            <p:cNvSpPr/>
            <p:nvPr/>
          </p:nvSpPr>
          <p:spPr>
            <a:xfrm>
              <a:off x="2259059" y="2867150"/>
              <a:ext cx="414503" cy="498900"/>
            </a:xfrm>
            <a:custGeom>
              <a:avLst/>
              <a:gdLst/>
              <a:ahLst/>
              <a:cxnLst/>
              <a:rect l="l" t="t" r="r" b="b"/>
              <a:pathLst>
                <a:path w="11080" h="13336" extrusionOk="0">
                  <a:moveTo>
                    <a:pt x="308" y="1"/>
                  </a:moveTo>
                  <a:cubicBezTo>
                    <a:pt x="137" y="1"/>
                    <a:pt x="0" y="179"/>
                    <a:pt x="77" y="357"/>
                  </a:cubicBezTo>
                  <a:lnTo>
                    <a:pt x="138" y="509"/>
                  </a:lnTo>
                  <a:lnTo>
                    <a:pt x="4028" y="9323"/>
                  </a:lnTo>
                  <a:lnTo>
                    <a:pt x="10320" y="13336"/>
                  </a:lnTo>
                  <a:lnTo>
                    <a:pt x="11080" y="13032"/>
                  </a:lnTo>
                  <a:lnTo>
                    <a:pt x="6642" y="3487"/>
                  </a:lnTo>
                  <a:cubicBezTo>
                    <a:pt x="6399" y="2849"/>
                    <a:pt x="5913" y="2363"/>
                    <a:pt x="5274" y="2089"/>
                  </a:cubicBezTo>
                  <a:lnTo>
                    <a:pt x="411" y="22"/>
                  </a:lnTo>
                  <a:cubicBezTo>
                    <a:pt x="376" y="7"/>
                    <a:pt x="342" y="1"/>
                    <a:pt x="30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76"/>
            <p:cNvSpPr/>
            <p:nvPr/>
          </p:nvSpPr>
          <p:spPr>
            <a:xfrm>
              <a:off x="2264184" y="2886154"/>
              <a:ext cx="380983" cy="479895"/>
            </a:xfrm>
            <a:custGeom>
              <a:avLst/>
              <a:gdLst/>
              <a:ahLst/>
              <a:cxnLst/>
              <a:rect l="l" t="t" r="r" b="b"/>
              <a:pathLst>
                <a:path w="10184" h="12828" extrusionOk="0">
                  <a:moveTo>
                    <a:pt x="1" y="1"/>
                  </a:moveTo>
                  <a:lnTo>
                    <a:pt x="3891" y="8815"/>
                  </a:lnTo>
                  <a:lnTo>
                    <a:pt x="10183" y="12828"/>
                  </a:lnTo>
                  <a:lnTo>
                    <a:pt x="6049" y="3375"/>
                  </a:lnTo>
                  <a:cubicBezTo>
                    <a:pt x="5776" y="2736"/>
                    <a:pt x="5289" y="2250"/>
                    <a:pt x="4681" y="197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76"/>
            <p:cNvSpPr/>
            <p:nvPr/>
          </p:nvSpPr>
          <p:spPr>
            <a:xfrm>
              <a:off x="3082902" y="2038668"/>
              <a:ext cx="295651" cy="527556"/>
            </a:xfrm>
            <a:custGeom>
              <a:avLst/>
              <a:gdLst/>
              <a:ahLst/>
              <a:cxnLst/>
              <a:rect l="l" t="t" r="r" b="b"/>
              <a:pathLst>
                <a:path w="7903" h="14102" extrusionOk="0">
                  <a:moveTo>
                    <a:pt x="3093" y="0"/>
                  </a:moveTo>
                  <a:cubicBezTo>
                    <a:pt x="2924" y="0"/>
                    <a:pt x="2754" y="13"/>
                    <a:pt x="2584" y="40"/>
                  </a:cubicBezTo>
                  <a:cubicBezTo>
                    <a:pt x="92" y="435"/>
                    <a:pt x="0" y="2624"/>
                    <a:pt x="0" y="2624"/>
                  </a:cubicBezTo>
                  <a:cubicBezTo>
                    <a:pt x="0" y="2624"/>
                    <a:pt x="2037" y="10436"/>
                    <a:pt x="3496" y="12928"/>
                  </a:cubicBezTo>
                  <a:cubicBezTo>
                    <a:pt x="3981" y="13784"/>
                    <a:pt x="4648" y="14101"/>
                    <a:pt x="5314" y="14101"/>
                  </a:cubicBezTo>
                  <a:cubicBezTo>
                    <a:pt x="6610" y="14101"/>
                    <a:pt x="7903" y="12901"/>
                    <a:pt x="7843" y="12138"/>
                  </a:cubicBezTo>
                  <a:cubicBezTo>
                    <a:pt x="7751" y="11013"/>
                    <a:pt x="6687" y="11195"/>
                    <a:pt x="6292" y="9980"/>
                  </a:cubicBezTo>
                  <a:cubicBezTo>
                    <a:pt x="5897" y="8764"/>
                    <a:pt x="7174" y="7122"/>
                    <a:pt x="7387" y="4691"/>
                  </a:cubicBezTo>
                  <a:cubicBezTo>
                    <a:pt x="7613" y="2425"/>
                    <a:pt x="5411" y="0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76"/>
            <p:cNvSpPr/>
            <p:nvPr/>
          </p:nvSpPr>
          <p:spPr>
            <a:xfrm>
              <a:off x="3082902" y="2119773"/>
              <a:ext cx="171749" cy="105870"/>
            </a:xfrm>
            <a:custGeom>
              <a:avLst/>
              <a:gdLst/>
              <a:ahLst/>
              <a:cxnLst/>
              <a:rect l="l" t="t" r="r" b="b"/>
              <a:pathLst>
                <a:path w="4591" h="2830" extrusionOk="0">
                  <a:moveTo>
                    <a:pt x="1108" y="1"/>
                  </a:moveTo>
                  <a:cubicBezTo>
                    <a:pt x="258" y="1"/>
                    <a:pt x="0" y="456"/>
                    <a:pt x="0" y="456"/>
                  </a:cubicBezTo>
                  <a:cubicBezTo>
                    <a:pt x="0" y="456"/>
                    <a:pt x="3012" y="2829"/>
                    <a:pt x="3913" y="2829"/>
                  </a:cubicBezTo>
                  <a:cubicBezTo>
                    <a:pt x="3996" y="2829"/>
                    <a:pt x="4061" y="2809"/>
                    <a:pt x="4104" y="2766"/>
                  </a:cubicBezTo>
                  <a:cubicBezTo>
                    <a:pt x="4590" y="2280"/>
                    <a:pt x="3283" y="426"/>
                    <a:pt x="1824" y="91"/>
                  </a:cubicBezTo>
                  <a:cubicBezTo>
                    <a:pt x="1548" y="27"/>
                    <a:pt x="1311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76"/>
            <p:cNvSpPr/>
            <p:nvPr/>
          </p:nvSpPr>
          <p:spPr>
            <a:xfrm>
              <a:off x="2899817" y="2137019"/>
              <a:ext cx="376419" cy="385809"/>
            </a:xfrm>
            <a:custGeom>
              <a:avLst/>
              <a:gdLst/>
              <a:ahLst/>
              <a:cxnLst/>
              <a:rect l="l" t="t" r="r" b="b"/>
              <a:pathLst>
                <a:path w="10062" h="10313" extrusionOk="0">
                  <a:moveTo>
                    <a:pt x="4772" y="1"/>
                  </a:moveTo>
                  <a:cubicBezTo>
                    <a:pt x="2625" y="1"/>
                    <a:pt x="1551" y="2123"/>
                    <a:pt x="1551" y="2123"/>
                  </a:cubicBezTo>
                  <a:cubicBezTo>
                    <a:pt x="1551" y="2123"/>
                    <a:pt x="852" y="2214"/>
                    <a:pt x="426" y="3612"/>
                  </a:cubicBezTo>
                  <a:cubicBezTo>
                    <a:pt x="1" y="4980"/>
                    <a:pt x="1460" y="6560"/>
                    <a:pt x="1460" y="6560"/>
                  </a:cubicBezTo>
                  <a:cubicBezTo>
                    <a:pt x="1460" y="6560"/>
                    <a:pt x="6820" y="10313"/>
                    <a:pt x="7986" y="10313"/>
                  </a:cubicBezTo>
                  <a:cubicBezTo>
                    <a:pt x="8122" y="10313"/>
                    <a:pt x="8201" y="10262"/>
                    <a:pt x="8208" y="10147"/>
                  </a:cubicBezTo>
                  <a:cubicBezTo>
                    <a:pt x="8238" y="9022"/>
                    <a:pt x="10062" y="7320"/>
                    <a:pt x="9758" y="4706"/>
                  </a:cubicBezTo>
                  <a:cubicBezTo>
                    <a:pt x="9484" y="2092"/>
                    <a:pt x="7904" y="481"/>
                    <a:pt x="5381" y="56"/>
                  </a:cubicBezTo>
                  <a:cubicBezTo>
                    <a:pt x="5169" y="18"/>
                    <a:pt x="4966" y="1"/>
                    <a:pt x="47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76"/>
            <p:cNvSpPr/>
            <p:nvPr/>
          </p:nvSpPr>
          <p:spPr>
            <a:xfrm>
              <a:off x="3053348" y="2429042"/>
              <a:ext cx="275188" cy="278630"/>
            </a:xfrm>
            <a:custGeom>
              <a:avLst/>
              <a:gdLst/>
              <a:ahLst/>
              <a:cxnLst/>
              <a:rect l="l" t="t" r="r" b="b"/>
              <a:pathLst>
                <a:path w="7356" h="7448" extrusionOk="0">
                  <a:moveTo>
                    <a:pt x="3192" y="1"/>
                  </a:moveTo>
                  <a:cubicBezTo>
                    <a:pt x="3192" y="1"/>
                    <a:pt x="2949" y="274"/>
                    <a:pt x="2553" y="669"/>
                  </a:cubicBezTo>
                  <a:cubicBezTo>
                    <a:pt x="1733" y="1612"/>
                    <a:pt x="395" y="3253"/>
                    <a:pt x="213" y="4286"/>
                  </a:cubicBezTo>
                  <a:cubicBezTo>
                    <a:pt x="0" y="5654"/>
                    <a:pt x="365" y="7448"/>
                    <a:pt x="2158" y="7448"/>
                  </a:cubicBezTo>
                  <a:cubicBezTo>
                    <a:pt x="2371" y="7448"/>
                    <a:pt x="2584" y="7417"/>
                    <a:pt x="2827" y="7356"/>
                  </a:cubicBezTo>
                  <a:cubicBezTo>
                    <a:pt x="5198" y="6840"/>
                    <a:pt x="7356" y="3800"/>
                    <a:pt x="7356" y="3800"/>
                  </a:cubicBezTo>
                  <a:cubicBezTo>
                    <a:pt x="7356" y="3800"/>
                    <a:pt x="5836" y="3618"/>
                    <a:pt x="5137" y="3314"/>
                  </a:cubicBezTo>
                  <a:cubicBezTo>
                    <a:pt x="4681" y="3071"/>
                    <a:pt x="3921" y="1581"/>
                    <a:pt x="3496" y="669"/>
                  </a:cubicBezTo>
                  <a:cubicBezTo>
                    <a:pt x="3465" y="578"/>
                    <a:pt x="3404" y="487"/>
                    <a:pt x="3374" y="396"/>
                  </a:cubicBezTo>
                  <a:cubicBezTo>
                    <a:pt x="3252" y="153"/>
                    <a:pt x="3192" y="1"/>
                    <a:pt x="31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76"/>
            <p:cNvSpPr/>
            <p:nvPr/>
          </p:nvSpPr>
          <p:spPr>
            <a:xfrm>
              <a:off x="2939621" y="2255908"/>
              <a:ext cx="287720" cy="311625"/>
            </a:xfrm>
            <a:custGeom>
              <a:avLst/>
              <a:gdLst/>
              <a:ahLst/>
              <a:cxnLst/>
              <a:rect l="l" t="t" r="r" b="b"/>
              <a:pathLst>
                <a:path w="7691" h="8330" extrusionOk="0">
                  <a:moveTo>
                    <a:pt x="845" y="1"/>
                  </a:moveTo>
                  <a:cubicBezTo>
                    <a:pt x="809" y="1"/>
                    <a:pt x="791" y="8"/>
                    <a:pt x="791" y="8"/>
                  </a:cubicBezTo>
                  <a:cubicBezTo>
                    <a:pt x="791" y="8"/>
                    <a:pt x="1" y="1954"/>
                    <a:pt x="517" y="4021"/>
                  </a:cubicBezTo>
                  <a:cubicBezTo>
                    <a:pt x="1004" y="6057"/>
                    <a:pt x="1824" y="7455"/>
                    <a:pt x="2219" y="8033"/>
                  </a:cubicBezTo>
                  <a:cubicBezTo>
                    <a:pt x="2344" y="8215"/>
                    <a:pt x="2685" y="8330"/>
                    <a:pt x="3125" y="8330"/>
                  </a:cubicBezTo>
                  <a:cubicBezTo>
                    <a:pt x="4300" y="8330"/>
                    <a:pt x="6182" y="7514"/>
                    <a:pt x="6536" y="4993"/>
                  </a:cubicBezTo>
                  <a:cubicBezTo>
                    <a:pt x="6536" y="4993"/>
                    <a:pt x="7691" y="4537"/>
                    <a:pt x="7600" y="3595"/>
                  </a:cubicBezTo>
                  <a:cubicBezTo>
                    <a:pt x="7556" y="3157"/>
                    <a:pt x="7274" y="2895"/>
                    <a:pt x="6969" y="2895"/>
                  </a:cubicBezTo>
                  <a:cubicBezTo>
                    <a:pt x="6639" y="2895"/>
                    <a:pt x="6282" y="3203"/>
                    <a:pt x="6171" y="3929"/>
                  </a:cubicBezTo>
                  <a:cubicBezTo>
                    <a:pt x="6171" y="3929"/>
                    <a:pt x="4773" y="3717"/>
                    <a:pt x="5289" y="2227"/>
                  </a:cubicBezTo>
                  <a:lnTo>
                    <a:pt x="5289" y="2227"/>
                  </a:lnTo>
                  <a:cubicBezTo>
                    <a:pt x="5289" y="2227"/>
                    <a:pt x="4530" y="2637"/>
                    <a:pt x="3721" y="2637"/>
                  </a:cubicBezTo>
                  <a:cubicBezTo>
                    <a:pt x="3120" y="2637"/>
                    <a:pt x="2491" y="2410"/>
                    <a:pt x="2128" y="1619"/>
                  </a:cubicBezTo>
                  <a:cubicBezTo>
                    <a:pt x="1463" y="141"/>
                    <a:pt x="997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76"/>
            <p:cNvSpPr/>
            <p:nvPr/>
          </p:nvSpPr>
          <p:spPr>
            <a:xfrm>
              <a:off x="2656502" y="3235302"/>
              <a:ext cx="761892" cy="457674"/>
            </a:xfrm>
            <a:custGeom>
              <a:avLst/>
              <a:gdLst/>
              <a:ahLst/>
              <a:cxnLst/>
              <a:rect l="l" t="t" r="r" b="b"/>
              <a:pathLst>
                <a:path w="20366" h="12234" extrusionOk="0">
                  <a:moveTo>
                    <a:pt x="3838" y="1"/>
                  </a:moveTo>
                  <a:cubicBezTo>
                    <a:pt x="2459" y="1"/>
                    <a:pt x="1194" y="832"/>
                    <a:pt x="669" y="2157"/>
                  </a:cubicBezTo>
                  <a:cubicBezTo>
                    <a:pt x="0" y="3798"/>
                    <a:pt x="730" y="5683"/>
                    <a:pt x="2310" y="6473"/>
                  </a:cubicBezTo>
                  <a:lnTo>
                    <a:pt x="12584" y="11641"/>
                  </a:lnTo>
                  <a:cubicBezTo>
                    <a:pt x="13372" y="12035"/>
                    <a:pt x="14232" y="12233"/>
                    <a:pt x="15088" y="12233"/>
                  </a:cubicBezTo>
                  <a:cubicBezTo>
                    <a:pt x="16081" y="12233"/>
                    <a:pt x="17069" y="11966"/>
                    <a:pt x="17934" y="11428"/>
                  </a:cubicBezTo>
                  <a:cubicBezTo>
                    <a:pt x="19271" y="10577"/>
                    <a:pt x="20365" y="9057"/>
                    <a:pt x="19940" y="6261"/>
                  </a:cubicBezTo>
                  <a:cubicBezTo>
                    <a:pt x="19757" y="5014"/>
                    <a:pt x="18845" y="3981"/>
                    <a:pt x="17630" y="3647"/>
                  </a:cubicBezTo>
                  <a:lnTo>
                    <a:pt x="4742" y="121"/>
                  </a:lnTo>
                  <a:cubicBezTo>
                    <a:pt x="4439" y="40"/>
                    <a:pt x="4136" y="1"/>
                    <a:pt x="383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76"/>
            <p:cNvSpPr/>
            <p:nvPr/>
          </p:nvSpPr>
          <p:spPr>
            <a:xfrm>
              <a:off x="2195948" y="3553399"/>
              <a:ext cx="315030" cy="155064"/>
            </a:xfrm>
            <a:custGeom>
              <a:avLst/>
              <a:gdLst/>
              <a:ahLst/>
              <a:cxnLst/>
              <a:rect l="l" t="t" r="r" b="b"/>
              <a:pathLst>
                <a:path w="8421" h="4145" extrusionOk="0">
                  <a:moveTo>
                    <a:pt x="4395" y="0"/>
                  </a:moveTo>
                  <a:cubicBezTo>
                    <a:pt x="3344" y="0"/>
                    <a:pt x="1259" y="357"/>
                    <a:pt x="639" y="949"/>
                  </a:cubicBezTo>
                  <a:cubicBezTo>
                    <a:pt x="1" y="1587"/>
                    <a:pt x="92" y="3107"/>
                    <a:pt x="882" y="3715"/>
                  </a:cubicBezTo>
                  <a:cubicBezTo>
                    <a:pt x="1269" y="4040"/>
                    <a:pt x="2200" y="4145"/>
                    <a:pt x="3206" y="4145"/>
                  </a:cubicBezTo>
                  <a:cubicBezTo>
                    <a:pt x="4174" y="4145"/>
                    <a:pt x="5212" y="4048"/>
                    <a:pt x="5898" y="3958"/>
                  </a:cubicBezTo>
                  <a:cubicBezTo>
                    <a:pt x="7265" y="3745"/>
                    <a:pt x="8420" y="2925"/>
                    <a:pt x="8420" y="2925"/>
                  </a:cubicBezTo>
                  <a:cubicBezTo>
                    <a:pt x="7144" y="2590"/>
                    <a:pt x="6779" y="1618"/>
                    <a:pt x="6961" y="250"/>
                  </a:cubicBezTo>
                  <a:cubicBezTo>
                    <a:pt x="6961" y="250"/>
                    <a:pt x="5563" y="37"/>
                    <a:pt x="4621" y="7"/>
                  </a:cubicBezTo>
                  <a:cubicBezTo>
                    <a:pt x="4553" y="2"/>
                    <a:pt x="4477" y="0"/>
                    <a:pt x="439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76"/>
            <p:cNvSpPr/>
            <p:nvPr/>
          </p:nvSpPr>
          <p:spPr>
            <a:xfrm>
              <a:off x="2664807" y="3059624"/>
              <a:ext cx="298719" cy="158544"/>
            </a:xfrm>
            <a:custGeom>
              <a:avLst/>
              <a:gdLst/>
              <a:ahLst/>
              <a:cxnLst/>
              <a:rect l="l" t="t" r="r" b="b"/>
              <a:pathLst>
                <a:path w="7985" h="4238" extrusionOk="0">
                  <a:moveTo>
                    <a:pt x="5977" y="0"/>
                  </a:moveTo>
                  <a:cubicBezTo>
                    <a:pt x="4607" y="0"/>
                    <a:pt x="3092" y="1971"/>
                    <a:pt x="2149" y="2294"/>
                  </a:cubicBezTo>
                  <a:cubicBezTo>
                    <a:pt x="1115" y="2659"/>
                    <a:pt x="52" y="3570"/>
                    <a:pt x="21" y="3814"/>
                  </a:cubicBezTo>
                  <a:cubicBezTo>
                    <a:pt x="0" y="3982"/>
                    <a:pt x="402" y="4238"/>
                    <a:pt x="1116" y="4238"/>
                  </a:cubicBezTo>
                  <a:cubicBezTo>
                    <a:pt x="1432" y="4238"/>
                    <a:pt x="1810" y="4188"/>
                    <a:pt x="2240" y="4057"/>
                  </a:cubicBezTo>
                  <a:cubicBezTo>
                    <a:pt x="3638" y="3662"/>
                    <a:pt x="4398" y="3236"/>
                    <a:pt x="4459" y="2871"/>
                  </a:cubicBezTo>
                  <a:cubicBezTo>
                    <a:pt x="4459" y="2871"/>
                    <a:pt x="5979" y="2871"/>
                    <a:pt x="7559" y="2203"/>
                  </a:cubicBezTo>
                  <a:cubicBezTo>
                    <a:pt x="7559" y="2203"/>
                    <a:pt x="7985" y="744"/>
                    <a:pt x="6495" y="105"/>
                  </a:cubicBezTo>
                  <a:cubicBezTo>
                    <a:pt x="6326" y="33"/>
                    <a:pt x="6153" y="0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76"/>
            <p:cNvSpPr/>
            <p:nvPr/>
          </p:nvSpPr>
          <p:spPr>
            <a:xfrm>
              <a:off x="2717892" y="2606402"/>
              <a:ext cx="778951" cy="669564"/>
            </a:xfrm>
            <a:custGeom>
              <a:avLst/>
              <a:gdLst/>
              <a:ahLst/>
              <a:cxnLst/>
              <a:rect l="l" t="t" r="r" b="b"/>
              <a:pathLst>
                <a:path w="20822" h="17898" extrusionOk="0">
                  <a:moveTo>
                    <a:pt x="18731" y="1"/>
                  </a:moveTo>
                  <a:cubicBezTo>
                    <a:pt x="17700" y="1"/>
                    <a:pt x="16291" y="3952"/>
                    <a:pt x="16110" y="7813"/>
                  </a:cubicBezTo>
                  <a:cubicBezTo>
                    <a:pt x="15928" y="11704"/>
                    <a:pt x="15685" y="13801"/>
                    <a:pt x="15685" y="13922"/>
                  </a:cubicBezTo>
                  <a:cubicBezTo>
                    <a:pt x="15685" y="13922"/>
                    <a:pt x="15320" y="13862"/>
                    <a:pt x="14165" y="13862"/>
                  </a:cubicBezTo>
                  <a:cubicBezTo>
                    <a:pt x="13982" y="13862"/>
                    <a:pt x="13709" y="13831"/>
                    <a:pt x="13314" y="13801"/>
                  </a:cubicBezTo>
                  <a:cubicBezTo>
                    <a:pt x="11259" y="13713"/>
                    <a:pt x="6625" y="13313"/>
                    <a:pt x="6227" y="13313"/>
                  </a:cubicBezTo>
                  <a:cubicBezTo>
                    <a:pt x="6213" y="13313"/>
                    <a:pt x="6204" y="13314"/>
                    <a:pt x="6201" y="13315"/>
                  </a:cubicBezTo>
                  <a:cubicBezTo>
                    <a:pt x="6110" y="13345"/>
                    <a:pt x="3557" y="13467"/>
                    <a:pt x="2979" y="13740"/>
                  </a:cubicBezTo>
                  <a:cubicBezTo>
                    <a:pt x="2402" y="14014"/>
                    <a:pt x="1034" y="15047"/>
                    <a:pt x="517" y="15442"/>
                  </a:cubicBezTo>
                  <a:cubicBezTo>
                    <a:pt x="0" y="15837"/>
                    <a:pt x="213" y="15898"/>
                    <a:pt x="213" y="15898"/>
                  </a:cubicBezTo>
                  <a:cubicBezTo>
                    <a:pt x="244" y="16172"/>
                    <a:pt x="578" y="16293"/>
                    <a:pt x="578" y="16293"/>
                  </a:cubicBezTo>
                  <a:cubicBezTo>
                    <a:pt x="691" y="16438"/>
                    <a:pt x="871" y="16472"/>
                    <a:pt x="1017" y="16472"/>
                  </a:cubicBezTo>
                  <a:cubicBezTo>
                    <a:pt x="1146" y="16472"/>
                    <a:pt x="1247" y="16445"/>
                    <a:pt x="1247" y="16445"/>
                  </a:cubicBezTo>
                  <a:cubicBezTo>
                    <a:pt x="1287" y="16453"/>
                    <a:pt x="1330" y="16456"/>
                    <a:pt x="1375" y="16456"/>
                  </a:cubicBezTo>
                  <a:cubicBezTo>
                    <a:pt x="2020" y="16456"/>
                    <a:pt x="3185" y="15740"/>
                    <a:pt x="4057" y="15740"/>
                  </a:cubicBezTo>
                  <a:cubicBezTo>
                    <a:pt x="4104" y="15740"/>
                    <a:pt x="4150" y="15742"/>
                    <a:pt x="4195" y="15746"/>
                  </a:cubicBezTo>
                  <a:cubicBezTo>
                    <a:pt x="4257" y="15752"/>
                    <a:pt x="4317" y="15755"/>
                    <a:pt x="4375" y="15755"/>
                  </a:cubicBezTo>
                  <a:cubicBezTo>
                    <a:pt x="5220" y="15755"/>
                    <a:pt x="5593" y="15169"/>
                    <a:pt x="5593" y="15169"/>
                  </a:cubicBezTo>
                  <a:cubicBezTo>
                    <a:pt x="5593" y="15169"/>
                    <a:pt x="5613" y="15162"/>
                    <a:pt x="5673" y="15162"/>
                  </a:cubicBezTo>
                  <a:cubicBezTo>
                    <a:pt x="5938" y="15162"/>
                    <a:pt x="6990" y="15284"/>
                    <a:pt x="10609" y="16597"/>
                  </a:cubicBezTo>
                  <a:cubicBezTo>
                    <a:pt x="11368" y="16871"/>
                    <a:pt x="12128" y="17114"/>
                    <a:pt x="12858" y="17296"/>
                  </a:cubicBezTo>
                  <a:cubicBezTo>
                    <a:pt x="14388" y="17703"/>
                    <a:pt x="15786" y="17898"/>
                    <a:pt x="16884" y="17898"/>
                  </a:cubicBezTo>
                  <a:cubicBezTo>
                    <a:pt x="18251" y="17898"/>
                    <a:pt x="19153" y="17596"/>
                    <a:pt x="19271" y="17023"/>
                  </a:cubicBezTo>
                  <a:cubicBezTo>
                    <a:pt x="19514" y="15777"/>
                    <a:pt x="20457" y="10093"/>
                    <a:pt x="20639" y="7418"/>
                  </a:cubicBezTo>
                  <a:cubicBezTo>
                    <a:pt x="20821" y="4713"/>
                    <a:pt x="19788" y="92"/>
                    <a:pt x="18755" y="1"/>
                  </a:cubicBezTo>
                  <a:cubicBezTo>
                    <a:pt x="18747" y="1"/>
                    <a:pt x="18739" y="1"/>
                    <a:pt x="1873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76"/>
            <p:cNvSpPr/>
            <p:nvPr/>
          </p:nvSpPr>
          <p:spPr>
            <a:xfrm>
              <a:off x="2717892" y="3104442"/>
              <a:ext cx="512854" cy="149041"/>
            </a:xfrm>
            <a:custGeom>
              <a:avLst/>
              <a:gdLst/>
              <a:ahLst/>
              <a:cxnLst/>
              <a:rect l="l" t="t" r="r" b="b"/>
              <a:pathLst>
                <a:path w="13709" h="3984" extrusionOk="0">
                  <a:moveTo>
                    <a:pt x="6227" y="0"/>
                  </a:moveTo>
                  <a:cubicBezTo>
                    <a:pt x="6213" y="0"/>
                    <a:pt x="6204" y="1"/>
                    <a:pt x="6201" y="2"/>
                  </a:cubicBezTo>
                  <a:cubicBezTo>
                    <a:pt x="6110" y="32"/>
                    <a:pt x="3557" y="154"/>
                    <a:pt x="2979" y="427"/>
                  </a:cubicBezTo>
                  <a:cubicBezTo>
                    <a:pt x="2402" y="701"/>
                    <a:pt x="1034" y="1734"/>
                    <a:pt x="517" y="2129"/>
                  </a:cubicBezTo>
                  <a:cubicBezTo>
                    <a:pt x="0" y="2524"/>
                    <a:pt x="213" y="2585"/>
                    <a:pt x="213" y="2585"/>
                  </a:cubicBezTo>
                  <a:cubicBezTo>
                    <a:pt x="244" y="2859"/>
                    <a:pt x="578" y="2980"/>
                    <a:pt x="578" y="2980"/>
                  </a:cubicBezTo>
                  <a:cubicBezTo>
                    <a:pt x="691" y="3125"/>
                    <a:pt x="871" y="3159"/>
                    <a:pt x="1017" y="3159"/>
                  </a:cubicBezTo>
                  <a:cubicBezTo>
                    <a:pt x="1146" y="3159"/>
                    <a:pt x="1247" y="3132"/>
                    <a:pt x="1247" y="3132"/>
                  </a:cubicBezTo>
                  <a:cubicBezTo>
                    <a:pt x="1287" y="3140"/>
                    <a:pt x="1330" y="3143"/>
                    <a:pt x="1375" y="3143"/>
                  </a:cubicBezTo>
                  <a:cubicBezTo>
                    <a:pt x="2020" y="3143"/>
                    <a:pt x="3185" y="2427"/>
                    <a:pt x="4057" y="2427"/>
                  </a:cubicBezTo>
                  <a:cubicBezTo>
                    <a:pt x="4104" y="2427"/>
                    <a:pt x="4150" y="2429"/>
                    <a:pt x="4195" y="2433"/>
                  </a:cubicBezTo>
                  <a:cubicBezTo>
                    <a:pt x="4278" y="2441"/>
                    <a:pt x="4358" y="2445"/>
                    <a:pt x="4434" y="2445"/>
                  </a:cubicBezTo>
                  <a:cubicBezTo>
                    <a:pt x="5247" y="2445"/>
                    <a:pt x="5654" y="2038"/>
                    <a:pt x="5654" y="2038"/>
                  </a:cubicBezTo>
                  <a:cubicBezTo>
                    <a:pt x="5654" y="2038"/>
                    <a:pt x="5661" y="2038"/>
                    <a:pt x="5675" y="2038"/>
                  </a:cubicBezTo>
                  <a:cubicBezTo>
                    <a:pt x="5832" y="2038"/>
                    <a:pt x="6910" y="2089"/>
                    <a:pt x="10609" y="3284"/>
                  </a:cubicBezTo>
                  <a:cubicBezTo>
                    <a:pt x="11368" y="3527"/>
                    <a:pt x="12128" y="3801"/>
                    <a:pt x="12858" y="3983"/>
                  </a:cubicBezTo>
                  <a:cubicBezTo>
                    <a:pt x="13283" y="3801"/>
                    <a:pt x="13527" y="2616"/>
                    <a:pt x="13618" y="1613"/>
                  </a:cubicBezTo>
                  <a:cubicBezTo>
                    <a:pt x="13709" y="579"/>
                    <a:pt x="13314" y="488"/>
                    <a:pt x="13314" y="488"/>
                  </a:cubicBezTo>
                  <a:cubicBezTo>
                    <a:pt x="11230" y="400"/>
                    <a:pt x="6623" y="0"/>
                    <a:pt x="62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76"/>
            <p:cNvSpPr/>
            <p:nvPr/>
          </p:nvSpPr>
          <p:spPr>
            <a:xfrm>
              <a:off x="1302244" y="3323926"/>
              <a:ext cx="659576" cy="266135"/>
            </a:xfrm>
            <a:custGeom>
              <a:avLst/>
              <a:gdLst/>
              <a:ahLst/>
              <a:cxnLst/>
              <a:rect l="l" t="t" r="r" b="b"/>
              <a:pathLst>
                <a:path w="17631" h="7114" extrusionOk="0">
                  <a:moveTo>
                    <a:pt x="8572" y="1"/>
                  </a:moveTo>
                  <a:cubicBezTo>
                    <a:pt x="5198" y="2129"/>
                    <a:pt x="487" y="4743"/>
                    <a:pt x="183" y="5746"/>
                  </a:cubicBezTo>
                  <a:lnTo>
                    <a:pt x="1" y="6536"/>
                  </a:lnTo>
                  <a:lnTo>
                    <a:pt x="7843" y="7113"/>
                  </a:lnTo>
                  <a:cubicBezTo>
                    <a:pt x="7843" y="7113"/>
                    <a:pt x="16293" y="6749"/>
                    <a:pt x="16962" y="4378"/>
                  </a:cubicBezTo>
                  <a:cubicBezTo>
                    <a:pt x="17630" y="2007"/>
                    <a:pt x="15989" y="31"/>
                    <a:pt x="15989" y="31"/>
                  </a:cubicBezTo>
                  <a:lnTo>
                    <a:pt x="857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76"/>
            <p:cNvSpPr/>
            <p:nvPr/>
          </p:nvSpPr>
          <p:spPr>
            <a:xfrm>
              <a:off x="1154437" y="2618374"/>
              <a:ext cx="582212" cy="681722"/>
            </a:xfrm>
            <a:custGeom>
              <a:avLst/>
              <a:gdLst/>
              <a:ahLst/>
              <a:cxnLst/>
              <a:rect l="l" t="t" r="r" b="b"/>
              <a:pathLst>
                <a:path w="15563" h="18223" extrusionOk="0">
                  <a:moveTo>
                    <a:pt x="1391" y="0"/>
                  </a:moveTo>
                  <a:cubicBezTo>
                    <a:pt x="56" y="0"/>
                    <a:pt x="0" y="11931"/>
                    <a:pt x="0" y="11931"/>
                  </a:cubicBezTo>
                  <a:lnTo>
                    <a:pt x="6475" y="16703"/>
                  </a:lnTo>
                  <a:lnTo>
                    <a:pt x="12797" y="18223"/>
                  </a:lnTo>
                  <a:lnTo>
                    <a:pt x="15563" y="17797"/>
                  </a:lnTo>
                  <a:cubicBezTo>
                    <a:pt x="15563" y="17797"/>
                    <a:pt x="14499" y="16794"/>
                    <a:pt x="13010" y="16429"/>
                  </a:cubicBezTo>
                  <a:cubicBezTo>
                    <a:pt x="13010" y="16429"/>
                    <a:pt x="8389" y="13815"/>
                    <a:pt x="6870" y="12843"/>
                  </a:cubicBezTo>
                  <a:cubicBezTo>
                    <a:pt x="5350" y="11870"/>
                    <a:pt x="4590" y="11688"/>
                    <a:pt x="4590" y="11688"/>
                  </a:cubicBezTo>
                  <a:cubicBezTo>
                    <a:pt x="4590" y="11688"/>
                    <a:pt x="4225" y="9165"/>
                    <a:pt x="4134" y="6551"/>
                  </a:cubicBezTo>
                  <a:cubicBezTo>
                    <a:pt x="4073" y="3937"/>
                    <a:pt x="3101" y="1262"/>
                    <a:pt x="1581" y="76"/>
                  </a:cubicBezTo>
                  <a:cubicBezTo>
                    <a:pt x="1515" y="25"/>
                    <a:pt x="1451" y="0"/>
                    <a:pt x="13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76"/>
            <p:cNvSpPr/>
            <p:nvPr/>
          </p:nvSpPr>
          <p:spPr>
            <a:xfrm>
              <a:off x="1051073" y="2614969"/>
              <a:ext cx="281922" cy="389027"/>
            </a:xfrm>
            <a:custGeom>
              <a:avLst/>
              <a:gdLst/>
              <a:ahLst/>
              <a:cxnLst/>
              <a:rect l="l" t="t" r="r" b="b"/>
              <a:pathLst>
                <a:path w="7536" h="10399" extrusionOk="0">
                  <a:moveTo>
                    <a:pt x="3970" y="1"/>
                  </a:moveTo>
                  <a:cubicBezTo>
                    <a:pt x="2246" y="1"/>
                    <a:pt x="0" y="9580"/>
                    <a:pt x="3310" y="10259"/>
                  </a:cubicBezTo>
                  <a:cubicBezTo>
                    <a:pt x="3785" y="10356"/>
                    <a:pt x="4207" y="10398"/>
                    <a:pt x="4584" y="10398"/>
                  </a:cubicBezTo>
                  <a:cubicBezTo>
                    <a:pt x="7033" y="10398"/>
                    <a:pt x="7535" y="8617"/>
                    <a:pt x="7535" y="8617"/>
                  </a:cubicBezTo>
                  <a:cubicBezTo>
                    <a:pt x="7535" y="8617"/>
                    <a:pt x="7201" y="6429"/>
                    <a:pt x="6472" y="3754"/>
                  </a:cubicBezTo>
                  <a:cubicBezTo>
                    <a:pt x="5712" y="1049"/>
                    <a:pt x="4344" y="167"/>
                    <a:pt x="4344" y="167"/>
                  </a:cubicBezTo>
                  <a:cubicBezTo>
                    <a:pt x="4224" y="54"/>
                    <a:pt x="4098" y="1"/>
                    <a:pt x="397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76"/>
            <p:cNvSpPr/>
            <p:nvPr/>
          </p:nvSpPr>
          <p:spPr>
            <a:xfrm>
              <a:off x="713223" y="2538204"/>
              <a:ext cx="645921" cy="973820"/>
            </a:xfrm>
            <a:custGeom>
              <a:avLst/>
              <a:gdLst/>
              <a:ahLst/>
              <a:cxnLst/>
              <a:rect l="l" t="t" r="r" b="b"/>
              <a:pathLst>
                <a:path w="17266" h="26031" extrusionOk="0">
                  <a:moveTo>
                    <a:pt x="8025" y="1"/>
                  </a:moveTo>
                  <a:cubicBezTo>
                    <a:pt x="8025" y="1"/>
                    <a:pt x="4378" y="426"/>
                    <a:pt x="2493" y="2463"/>
                  </a:cubicBezTo>
                  <a:cubicBezTo>
                    <a:pt x="609" y="4499"/>
                    <a:pt x="639" y="9241"/>
                    <a:pt x="244" y="13739"/>
                  </a:cubicBezTo>
                  <a:cubicBezTo>
                    <a:pt x="1" y="16414"/>
                    <a:pt x="669" y="19788"/>
                    <a:pt x="973" y="22250"/>
                  </a:cubicBezTo>
                  <a:cubicBezTo>
                    <a:pt x="1095" y="23192"/>
                    <a:pt x="1095" y="24013"/>
                    <a:pt x="1095" y="24591"/>
                  </a:cubicBezTo>
                  <a:cubicBezTo>
                    <a:pt x="1095" y="24986"/>
                    <a:pt x="1095" y="25290"/>
                    <a:pt x="1186" y="25411"/>
                  </a:cubicBezTo>
                  <a:cubicBezTo>
                    <a:pt x="1519" y="25929"/>
                    <a:pt x="1954" y="26031"/>
                    <a:pt x="2243" y="26031"/>
                  </a:cubicBezTo>
                  <a:cubicBezTo>
                    <a:pt x="2428" y="26031"/>
                    <a:pt x="2554" y="25989"/>
                    <a:pt x="2554" y="25989"/>
                  </a:cubicBezTo>
                  <a:lnTo>
                    <a:pt x="17053" y="17782"/>
                  </a:lnTo>
                  <a:lnTo>
                    <a:pt x="17266" y="17630"/>
                  </a:lnTo>
                  <a:lnTo>
                    <a:pt x="17205" y="17539"/>
                  </a:lnTo>
                  <a:cubicBezTo>
                    <a:pt x="16840" y="17144"/>
                    <a:pt x="15351" y="15563"/>
                    <a:pt x="13618" y="14226"/>
                  </a:cubicBezTo>
                  <a:cubicBezTo>
                    <a:pt x="13618" y="14226"/>
                    <a:pt x="13740" y="10639"/>
                    <a:pt x="14287" y="8116"/>
                  </a:cubicBezTo>
                  <a:cubicBezTo>
                    <a:pt x="14378" y="7599"/>
                    <a:pt x="14530" y="7144"/>
                    <a:pt x="14651" y="6748"/>
                  </a:cubicBezTo>
                  <a:cubicBezTo>
                    <a:pt x="15533" y="4499"/>
                    <a:pt x="13405" y="2219"/>
                    <a:pt x="13405" y="2219"/>
                  </a:cubicBezTo>
                  <a:lnTo>
                    <a:pt x="802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76"/>
            <p:cNvSpPr/>
            <p:nvPr/>
          </p:nvSpPr>
          <p:spPr>
            <a:xfrm>
              <a:off x="1583118" y="3243195"/>
              <a:ext cx="250198" cy="107067"/>
            </a:xfrm>
            <a:custGeom>
              <a:avLst/>
              <a:gdLst/>
              <a:ahLst/>
              <a:cxnLst/>
              <a:rect l="l" t="t" r="r" b="b"/>
              <a:pathLst>
                <a:path w="6688" h="2862" extrusionOk="0">
                  <a:moveTo>
                    <a:pt x="6688" y="1"/>
                  </a:moveTo>
                  <a:lnTo>
                    <a:pt x="0" y="1308"/>
                  </a:lnTo>
                  <a:lnTo>
                    <a:pt x="1064" y="2159"/>
                  </a:lnTo>
                  <a:cubicBezTo>
                    <a:pt x="1064" y="2159"/>
                    <a:pt x="5168" y="2736"/>
                    <a:pt x="5289" y="2858"/>
                  </a:cubicBezTo>
                  <a:cubicBezTo>
                    <a:pt x="5292" y="2860"/>
                    <a:pt x="5296" y="2862"/>
                    <a:pt x="5300" y="2862"/>
                  </a:cubicBezTo>
                  <a:cubicBezTo>
                    <a:pt x="5491" y="2862"/>
                    <a:pt x="6687" y="1"/>
                    <a:pt x="66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76"/>
            <p:cNvSpPr/>
            <p:nvPr/>
          </p:nvSpPr>
          <p:spPr>
            <a:xfrm>
              <a:off x="1688876" y="2944140"/>
              <a:ext cx="578808" cy="446713"/>
            </a:xfrm>
            <a:custGeom>
              <a:avLst/>
              <a:gdLst/>
              <a:ahLst/>
              <a:cxnLst/>
              <a:rect l="l" t="t" r="r" b="b"/>
              <a:pathLst>
                <a:path w="15472" h="11941" extrusionOk="0">
                  <a:moveTo>
                    <a:pt x="7812" y="1"/>
                  </a:moveTo>
                  <a:lnTo>
                    <a:pt x="0" y="10852"/>
                  </a:lnTo>
                  <a:lnTo>
                    <a:pt x="6505" y="11916"/>
                  </a:lnTo>
                  <a:cubicBezTo>
                    <a:pt x="6620" y="11932"/>
                    <a:pt x="6734" y="11940"/>
                    <a:pt x="6848" y="11940"/>
                  </a:cubicBezTo>
                  <a:cubicBezTo>
                    <a:pt x="7572" y="11940"/>
                    <a:pt x="8242" y="11609"/>
                    <a:pt x="8663" y="11004"/>
                  </a:cubicBezTo>
                  <a:lnTo>
                    <a:pt x="15259" y="1825"/>
                  </a:lnTo>
                  <a:cubicBezTo>
                    <a:pt x="15472" y="1551"/>
                    <a:pt x="15320" y="1156"/>
                    <a:pt x="14955" y="1095"/>
                  </a:cubicBezTo>
                  <a:lnTo>
                    <a:pt x="78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76"/>
            <p:cNvSpPr/>
            <p:nvPr/>
          </p:nvSpPr>
          <p:spPr>
            <a:xfrm>
              <a:off x="1553564" y="2942830"/>
              <a:ext cx="426437" cy="406871"/>
            </a:xfrm>
            <a:custGeom>
              <a:avLst/>
              <a:gdLst/>
              <a:ahLst/>
              <a:cxnLst/>
              <a:rect l="l" t="t" r="r" b="b"/>
              <a:pathLst>
                <a:path w="11399" h="10876" extrusionOk="0">
                  <a:moveTo>
                    <a:pt x="11149" y="1"/>
                  </a:moveTo>
                  <a:cubicBezTo>
                    <a:pt x="10954" y="1"/>
                    <a:pt x="10745" y="115"/>
                    <a:pt x="10608" y="279"/>
                  </a:cubicBezTo>
                  <a:lnTo>
                    <a:pt x="4560" y="9519"/>
                  </a:lnTo>
                  <a:cubicBezTo>
                    <a:pt x="4404" y="9726"/>
                    <a:pt x="4161" y="9867"/>
                    <a:pt x="3905" y="9867"/>
                  </a:cubicBezTo>
                  <a:cubicBezTo>
                    <a:pt x="3860" y="9867"/>
                    <a:pt x="3815" y="9863"/>
                    <a:pt x="3769" y="9854"/>
                  </a:cubicBezTo>
                  <a:lnTo>
                    <a:pt x="790" y="9337"/>
                  </a:lnTo>
                  <a:lnTo>
                    <a:pt x="0" y="10309"/>
                  </a:lnTo>
                  <a:lnTo>
                    <a:pt x="3374" y="10857"/>
                  </a:lnTo>
                  <a:cubicBezTo>
                    <a:pt x="3454" y="10869"/>
                    <a:pt x="3534" y="10875"/>
                    <a:pt x="3613" y="10875"/>
                  </a:cubicBezTo>
                  <a:cubicBezTo>
                    <a:pt x="4099" y="10875"/>
                    <a:pt x="4541" y="10637"/>
                    <a:pt x="4803" y="10218"/>
                  </a:cubicBezTo>
                  <a:lnTo>
                    <a:pt x="11399" y="36"/>
                  </a:lnTo>
                  <a:lnTo>
                    <a:pt x="11216" y="5"/>
                  </a:lnTo>
                  <a:cubicBezTo>
                    <a:pt x="11194" y="2"/>
                    <a:pt x="11172" y="1"/>
                    <a:pt x="111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76"/>
            <p:cNvSpPr/>
            <p:nvPr/>
          </p:nvSpPr>
          <p:spPr>
            <a:xfrm>
              <a:off x="757591" y="2996102"/>
              <a:ext cx="224946" cy="87053"/>
            </a:xfrm>
            <a:custGeom>
              <a:avLst/>
              <a:gdLst/>
              <a:ahLst/>
              <a:cxnLst/>
              <a:rect l="l" t="t" r="r" b="b"/>
              <a:pathLst>
                <a:path w="6013" h="2327" extrusionOk="0">
                  <a:moveTo>
                    <a:pt x="3847" y="1"/>
                  </a:moveTo>
                  <a:cubicBezTo>
                    <a:pt x="3730" y="1"/>
                    <a:pt x="3612" y="4"/>
                    <a:pt x="3496" y="10"/>
                  </a:cubicBezTo>
                  <a:cubicBezTo>
                    <a:pt x="2341" y="40"/>
                    <a:pt x="0" y="618"/>
                    <a:pt x="395" y="2016"/>
                  </a:cubicBezTo>
                  <a:cubicBezTo>
                    <a:pt x="395" y="2016"/>
                    <a:pt x="551" y="2327"/>
                    <a:pt x="2009" y="2327"/>
                  </a:cubicBezTo>
                  <a:cubicBezTo>
                    <a:pt x="2131" y="2327"/>
                    <a:pt x="2261" y="2325"/>
                    <a:pt x="2401" y="2320"/>
                  </a:cubicBezTo>
                  <a:cubicBezTo>
                    <a:pt x="4225" y="2229"/>
                    <a:pt x="5867" y="1499"/>
                    <a:pt x="5958" y="861"/>
                  </a:cubicBezTo>
                  <a:cubicBezTo>
                    <a:pt x="6013" y="258"/>
                    <a:pt x="4930" y="1"/>
                    <a:pt x="384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76"/>
            <p:cNvSpPr/>
            <p:nvPr/>
          </p:nvSpPr>
          <p:spPr>
            <a:xfrm>
              <a:off x="786023" y="2989630"/>
              <a:ext cx="857400" cy="315965"/>
            </a:xfrm>
            <a:custGeom>
              <a:avLst/>
              <a:gdLst/>
              <a:ahLst/>
              <a:cxnLst/>
              <a:rect l="l" t="t" r="r" b="b"/>
              <a:pathLst>
                <a:path w="22919" h="8446" extrusionOk="0">
                  <a:moveTo>
                    <a:pt x="2460" y="0"/>
                  </a:moveTo>
                  <a:cubicBezTo>
                    <a:pt x="643" y="0"/>
                    <a:pt x="0" y="1642"/>
                    <a:pt x="0" y="1642"/>
                  </a:cubicBezTo>
                  <a:cubicBezTo>
                    <a:pt x="0" y="1642"/>
                    <a:pt x="213" y="4682"/>
                    <a:pt x="547" y="5745"/>
                  </a:cubicBezTo>
                  <a:cubicBezTo>
                    <a:pt x="882" y="6840"/>
                    <a:pt x="1641" y="7296"/>
                    <a:pt x="4468" y="7569"/>
                  </a:cubicBezTo>
                  <a:cubicBezTo>
                    <a:pt x="5298" y="7649"/>
                    <a:pt x="6591" y="7677"/>
                    <a:pt x="8009" y="7677"/>
                  </a:cubicBezTo>
                  <a:cubicBezTo>
                    <a:pt x="11474" y="7677"/>
                    <a:pt x="15684" y="7508"/>
                    <a:pt x="15684" y="7508"/>
                  </a:cubicBezTo>
                  <a:cubicBezTo>
                    <a:pt x="16050" y="7665"/>
                    <a:pt x="16359" y="7722"/>
                    <a:pt x="16627" y="7722"/>
                  </a:cubicBezTo>
                  <a:cubicBezTo>
                    <a:pt x="17294" y="7722"/>
                    <a:pt x="17713" y="7369"/>
                    <a:pt x="18146" y="7326"/>
                  </a:cubicBezTo>
                  <a:cubicBezTo>
                    <a:pt x="18169" y="7324"/>
                    <a:pt x="18191" y="7323"/>
                    <a:pt x="18214" y="7323"/>
                  </a:cubicBezTo>
                  <a:cubicBezTo>
                    <a:pt x="18810" y="7323"/>
                    <a:pt x="19534" y="8066"/>
                    <a:pt x="20061" y="8329"/>
                  </a:cubicBezTo>
                  <a:cubicBezTo>
                    <a:pt x="20260" y="8417"/>
                    <a:pt x="20483" y="8446"/>
                    <a:pt x="20687" y="8446"/>
                  </a:cubicBezTo>
                  <a:cubicBezTo>
                    <a:pt x="21042" y="8446"/>
                    <a:pt x="21338" y="8359"/>
                    <a:pt x="21338" y="8359"/>
                  </a:cubicBezTo>
                  <a:cubicBezTo>
                    <a:pt x="21460" y="8405"/>
                    <a:pt x="21576" y="8422"/>
                    <a:pt x="21682" y="8422"/>
                  </a:cubicBezTo>
                  <a:cubicBezTo>
                    <a:pt x="22077" y="8422"/>
                    <a:pt x="22341" y="8177"/>
                    <a:pt x="22341" y="8177"/>
                  </a:cubicBezTo>
                  <a:cubicBezTo>
                    <a:pt x="22341" y="8177"/>
                    <a:pt x="22376" y="8182"/>
                    <a:pt x="22427" y="8182"/>
                  </a:cubicBezTo>
                  <a:cubicBezTo>
                    <a:pt x="22557" y="8182"/>
                    <a:pt x="22793" y="8151"/>
                    <a:pt x="22858" y="7934"/>
                  </a:cubicBezTo>
                  <a:cubicBezTo>
                    <a:pt x="22918" y="7630"/>
                    <a:pt x="20456" y="5077"/>
                    <a:pt x="19727" y="5016"/>
                  </a:cubicBezTo>
                  <a:cubicBezTo>
                    <a:pt x="19707" y="5015"/>
                    <a:pt x="19686" y="5015"/>
                    <a:pt x="19663" y="5015"/>
                  </a:cubicBezTo>
                  <a:cubicBezTo>
                    <a:pt x="18853" y="5015"/>
                    <a:pt x="16292" y="5533"/>
                    <a:pt x="16292" y="5533"/>
                  </a:cubicBezTo>
                  <a:cubicBezTo>
                    <a:pt x="16292" y="5533"/>
                    <a:pt x="4863" y="3435"/>
                    <a:pt x="4742" y="3162"/>
                  </a:cubicBezTo>
                  <a:cubicBezTo>
                    <a:pt x="4620" y="2858"/>
                    <a:pt x="4742" y="700"/>
                    <a:pt x="4742" y="700"/>
                  </a:cubicBezTo>
                  <a:cubicBezTo>
                    <a:pt x="3831" y="190"/>
                    <a:pt x="3078" y="0"/>
                    <a:pt x="24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76"/>
            <p:cNvSpPr/>
            <p:nvPr/>
          </p:nvSpPr>
          <p:spPr>
            <a:xfrm>
              <a:off x="748501" y="2627427"/>
              <a:ext cx="239948" cy="452324"/>
            </a:xfrm>
            <a:custGeom>
              <a:avLst/>
              <a:gdLst/>
              <a:ahLst/>
              <a:cxnLst/>
              <a:rect l="l" t="t" r="r" b="b"/>
              <a:pathLst>
                <a:path w="6414" h="12091" extrusionOk="0">
                  <a:moveTo>
                    <a:pt x="3597" y="0"/>
                  </a:moveTo>
                  <a:cubicBezTo>
                    <a:pt x="3294" y="0"/>
                    <a:pt x="2949" y="54"/>
                    <a:pt x="2553" y="169"/>
                  </a:cubicBezTo>
                  <a:cubicBezTo>
                    <a:pt x="152" y="898"/>
                    <a:pt x="0" y="10655"/>
                    <a:pt x="243" y="11446"/>
                  </a:cubicBezTo>
                  <a:cubicBezTo>
                    <a:pt x="404" y="12021"/>
                    <a:pt x="757" y="12091"/>
                    <a:pt x="919" y="12091"/>
                  </a:cubicBezTo>
                  <a:cubicBezTo>
                    <a:pt x="971" y="12091"/>
                    <a:pt x="1003" y="12084"/>
                    <a:pt x="1003" y="12084"/>
                  </a:cubicBezTo>
                  <a:cubicBezTo>
                    <a:pt x="1003" y="12084"/>
                    <a:pt x="152" y="11810"/>
                    <a:pt x="1216" y="11172"/>
                  </a:cubicBezTo>
                  <a:cubicBezTo>
                    <a:pt x="2020" y="10676"/>
                    <a:pt x="4055" y="10363"/>
                    <a:pt x="5178" y="10363"/>
                  </a:cubicBezTo>
                  <a:cubicBezTo>
                    <a:pt x="5499" y="10363"/>
                    <a:pt x="5745" y="10388"/>
                    <a:pt x="5866" y="10442"/>
                  </a:cubicBezTo>
                  <a:cubicBezTo>
                    <a:pt x="6414" y="10686"/>
                    <a:pt x="5866" y="11202"/>
                    <a:pt x="5866" y="11202"/>
                  </a:cubicBezTo>
                  <a:cubicBezTo>
                    <a:pt x="5866" y="11202"/>
                    <a:pt x="6383" y="11020"/>
                    <a:pt x="6383" y="10169"/>
                  </a:cubicBezTo>
                  <a:cubicBezTo>
                    <a:pt x="6383" y="9348"/>
                    <a:pt x="6262" y="4941"/>
                    <a:pt x="5897" y="2996"/>
                  </a:cubicBezTo>
                  <a:cubicBezTo>
                    <a:pt x="5567" y="1371"/>
                    <a:pt x="5131" y="0"/>
                    <a:pt x="359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76"/>
            <p:cNvSpPr/>
            <p:nvPr/>
          </p:nvSpPr>
          <p:spPr>
            <a:xfrm>
              <a:off x="1759356" y="3568363"/>
              <a:ext cx="274103" cy="155177"/>
            </a:xfrm>
            <a:custGeom>
              <a:avLst/>
              <a:gdLst/>
              <a:ahLst/>
              <a:cxnLst/>
              <a:rect l="l" t="t" r="r" b="b"/>
              <a:pathLst>
                <a:path w="7327" h="4148" extrusionOk="0">
                  <a:moveTo>
                    <a:pt x="3827" y="1"/>
                  </a:moveTo>
                  <a:cubicBezTo>
                    <a:pt x="3640" y="1"/>
                    <a:pt x="3458" y="11"/>
                    <a:pt x="3284" y="32"/>
                  </a:cubicBezTo>
                  <a:cubicBezTo>
                    <a:pt x="2144" y="169"/>
                    <a:pt x="1329" y="186"/>
                    <a:pt x="992" y="186"/>
                  </a:cubicBezTo>
                  <a:cubicBezTo>
                    <a:pt x="880" y="186"/>
                    <a:pt x="821" y="184"/>
                    <a:pt x="821" y="184"/>
                  </a:cubicBezTo>
                  <a:lnTo>
                    <a:pt x="1" y="3254"/>
                  </a:lnTo>
                  <a:cubicBezTo>
                    <a:pt x="1083" y="3726"/>
                    <a:pt x="3611" y="4147"/>
                    <a:pt x="4736" y="4147"/>
                  </a:cubicBezTo>
                  <a:cubicBezTo>
                    <a:pt x="4843" y="4147"/>
                    <a:pt x="4937" y="4144"/>
                    <a:pt x="5016" y="4136"/>
                  </a:cubicBezTo>
                  <a:cubicBezTo>
                    <a:pt x="5898" y="4014"/>
                    <a:pt x="7326" y="3406"/>
                    <a:pt x="7144" y="1947"/>
                  </a:cubicBezTo>
                  <a:cubicBezTo>
                    <a:pt x="6982" y="629"/>
                    <a:pt x="5272" y="1"/>
                    <a:pt x="38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76"/>
            <p:cNvSpPr/>
            <p:nvPr/>
          </p:nvSpPr>
          <p:spPr>
            <a:xfrm>
              <a:off x="806486" y="3177167"/>
              <a:ext cx="1033638" cy="523179"/>
            </a:xfrm>
            <a:custGeom>
              <a:avLst/>
              <a:gdLst/>
              <a:ahLst/>
              <a:cxnLst/>
              <a:rect l="l" t="t" r="r" b="b"/>
              <a:pathLst>
                <a:path w="27630" h="13985" extrusionOk="0">
                  <a:moveTo>
                    <a:pt x="15182" y="1"/>
                  </a:moveTo>
                  <a:cubicBezTo>
                    <a:pt x="12079" y="1"/>
                    <a:pt x="6140" y="4289"/>
                    <a:pt x="6140" y="4289"/>
                  </a:cubicBezTo>
                  <a:cubicBezTo>
                    <a:pt x="4164" y="4623"/>
                    <a:pt x="2097" y="6295"/>
                    <a:pt x="942" y="7389"/>
                  </a:cubicBezTo>
                  <a:cubicBezTo>
                    <a:pt x="456" y="7815"/>
                    <a:pt x="152" y="8149"/>
                    <a:pt x="31" y="8270"/>
                  </a:cubicBezTo>
                  <a:cubicBezTo>
                    <a:pt x="31" y="8270"/>
                    <a:pt x="0" y="8301"/>
                    <a:pt x="0" y="8301"/>
                  </a:cubicBezTo>
                  <a:cubicBezTo>
                    <a:pt x="226" y="12395"/>
                    <a:pt x="2777" y="13936"/>
                    <a:pt x="5337" y="13936"/>
                  </a:cubicBezTo>
                  <a:cubicBezTo>
                    <a:pt x="5875" y="13936"/>
                    <a:pt x="6413" y="13868"/>
                    <a:pt x="6930" y="13742"/>
                  </a:cubicBezTo>
                  <a:cubicBezTo>
                    <a:pt x="9028" y="13255"/>
                    <a:pt x="11642" y="11006"/>
                    <a:pt x="13040" y="9669"/>
                  </a:cubicBezTo>
                  <a:cubicBezTo>
                    <a:pt x="13648" y="9091"/>
                    <a:pt x="14043" y="8696"/>
                    <a:pt x="14043" y="8696"/>
                  </a:cubicBezTo>
                  <a:cubicBezTo>
                    <a:pt x="14043" y="8696"/>
                    <a:pt x="16414" y="10368"/>
                    <a:pt x="19757" y="11796"/>
                  </a:cubicBezTo>
                  <a:cubicBezTo>
                    <a:pt x="23101" y="13225"/>
                    <a:pt x="25350" y="13985"/>
                    <a:pt x="25350" y="13985"/>
                  </a:cubicBezTo>
                  <a:cubicBezTo>
                    <a:pt x="27630" y="12860"/>
                    <a:pt x="27448" y="10216"/>
                    <a:pt x="27448" y="10216"/>
                  </a:cubicBezTo>
                  <a:cubicBezTo>
                    <a:pt x="27448" y="10216"/>
                    <a:pt x="18602" y="732"/>
                    <a:pt x="15776" y="64"/>
                  </a:cubicBezTo>
                  <a:cubicBezTo>
                    <a:pt x="15593" y="21"/>
                    <a:pt x="15394" y="1"/>
                    <a:pt x="151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76"/>
            <p:cNvSpPr/>
            <p:nvPr/>
          </p:nvSpPr>
          <p:spPr>
            <a:xfrm>
              <a:off x="1252227" y="3525304"/>
              <a:ext cx="335493" cy="208037"/>
            </a:xfrm>
            <a:custGeom>
              <a:avLst/>
              <a:gdLst/>
              <a:ahLst/>
              <a:cxnLst/>
              <a:rect l="l" t="t" r="r" b="b"/>
              <a:pathLst>
                <a:path w="8968" h="5561" extrusionOk="0">
                  <a:moveTo>
                    <a:pt x="2742" y="0"/>
                  </a:moveTo>
                  <a:cubicBezTo>
                    <a:pt x="1924" y="0"/>
                    <a:pt x="743" y="394"/>
                    <a:pt x="395" y="1214"/>
                  </a:cubicBezTo>
                  <a:cubicBezTo>
                    <a:pt x="0" y="2186"/>
                    <a:pt x="851" y="3524"/>
                    <a:pt x="851" y="3524"/>
                  </a:cubicBezTo>
                  <a:lnTo>
                    <a:pt x="7964" y="5560"/>
                  </a:lnTo>
                  <a:cubicBezTo>
                    <a:pt x="7964" y="5560"/>
                    <a:pt x="8967" y="5348"/>
                    <a:pt x="8602" y="3433"/>
                  </a:cubicBezTo>
                  <a:cubicBezTo>
                    <a:pt x="8238" y="1518"/>
                    <a:pt x="6444" y="1062"/>
                    <a:pt x="5715" y="940"/>
                  </a:cubicBezTo>
                  <a:cubicBezTo>
                    <a:pt x="5016" y="819"/>
                    <a:pt x="3952" y="271"/>
                    <a:pt x="3222" y="59"/>
                  </a:cubicBezTo>
                  <a:cubicBezTo>
                    <a:pt x="3089" y="20"/>
                    <a:pt x="2925" y="0"/>
                    <a:pt x="27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76"/>
            <p:cNvSpPr/>
            <p:nvPr/>
          </p:nvSpPr>
          <p:spPr>
            <a:xfrm>
              <a:off x="1244258" y="3570308"/>
              <a:ext cx="313870" cy="169205"/>
            </a:xfrm>
            <a:custGeom>
              <a:avLst/>
              <a:gdLst/>
              <a:ahLst/>
              <a:cxnLst/>
              <a:rect l="l" t="t" r="r" b="b"/>
              <a:pathLst>
                <a:path w="8390" h="4523" extrusionOk="0">
                  <a:moveTo>
                    <a:pt x="1683" y="0"/>
                  </a:moveTo>
                  <a:cubicBezTo>
                    <a:pt x="1227" y="0"/>
                    <a:pt x="920" y="62"/>
                    <a:pt x="791" y="224"/>
                  </a:cubicBezTo>
                  <a:cubicBezTo>
                    <a:pt x="1" y="1196"/>
                    <a:pt x="1186" y="3141"/>
                    <a:pt x="2949" y="3476"/>
                  </a:cubicBezTo>
                  <a:cubicBezTo>
                    <a:pt x="4160" y="3727"/>
                    <a:pt x="6262" y="4523"/>
                    <a:pt x="7468" y="4523"/>
                  </a:cubicBezTo>
                  <a:cubicBezTo>
                    <a:pt x="8017" y="4523"/>
                    <a:pt x="8380" y="4358"/>
                    <a:pt x="8390" y="3901"/>
                  </a:cubicBezTo>
                  <a:cubicBezTo>
                    <a:pt x="8390" y="2412"/>
                    <a:pt x="8025" y="740"/>
                    <a:pt x="5502" y="406"/>
                  </a:cubicBezTo>
                  <a:cubicBezTo>
                    <a:pt x="3851" y="209"/>
                    <a:pt x="2517" y="0"/>
                    <a:pt x="16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76"/>
            <p:cNvSpPr/>
            <p:nvPr/>
          </p:nvSpPr>
          <p:spPr>
            <a:xfrm>
              <a:off x="1045274" y="2127928"/>
              <a:ext cx="448060" cy="340955"/>
            </a:xfrm>
            <a:custGeom>
              <a:avLst/>
              <a:gdLst/>
              <a:ahLst/>
              <a:cxnLst/>
              <a:rect l="l" t="t" r="r" b="b"/>
              <a:pathLst>
                <a:path w="11977" h="9114" extrusionOk="0">
                  <a:moveTo>
                    <a:pt x="5640" y="0"/>
                  </a:moveTo>
                  <a:cubicBezTo>
                    <a:pt x="5382" y="0"/>
                    <a:pt x="5131" y="21"/>
                    <a:pt x="4894" y="56"/>
                  </a:cubicBezTo>
                  <a:cubicBezTo>
                    <a:pt x="3617" y="208"/>
                    <a:pt x="3283" y="1332"/>
                    <a:pt x="3283" y="1332"/>
                  </a:cubicBezTo>
                  <a:cubicBezTo>
                    <a:pt x="3283" y="1332"/>
                    <a:pt x="3262" y="1330"/>
                    <a:pt x="3224" y="1330"/>
                  </a:cubicBezTo>
                  <a:cubicBezTo>
                    <a:pt x="2936" y="1330"/>
                    <a:pt x="1646" y="1472"/>
                    <a:pt x="760" y="3916"/>
                  </a:cubicBezTo>
                  <a:cubicBezTo>
                    <a:pt x="0" y="6135"/>
                    <a:pt x="821" y="9113"/>
                    <a:pt x="821" y="9113"/>
                  </a:cubicBezTo>
                  <a:cubicBezTo>
                    <a:pt x="821" y="9113"/>
                    <a:pt x="5684" y="8779"/>
                    <a:pt x="8086" y="8445"/>
                  </a:cubicBezTo>
                  <a:cubicBezTo>
                    <a:pt x="10487" y="8110"/>
                    <a:pt x="10152" y="5557"/>
                    <a:pt x="10152" y="5557"/>
                  </a:cubicBezTo>
                  <a:cubicBezTo>
                    <a:pt x="10152" y="5557"/>
                    <a:pt x="11247" y="5436"/>
                    <a:pt x="11429" y="4736"/>
                  </a:cubicBezTo>
                  <a:cubicBezTo>
                    <a:pt x="11611" y="4068"/>
                    <a:pt x="11976" y="3582"/>
                    <a:pt x="11976" y="3581"/>
                  </a:cubicBezTo>
                  <a:lnTo>
                    <a:pt x="11976" y="3581"/>
                  </a:lnTo>
                  <a:cubicBezTo>
                    <a:pt x="11877" y="3615"/>
                    <a:pt x="11781" y="3629"/>
                    <a:pt x="11689" y="3629"/>
                  </a:cubicBezTo>
                  <a:cubicBezTo>
                    <a:pt x="11190" y="3629"/>
                    <a:pt x="10821" y="3217"/>
                    <a:pt x="10821" y="3217"/>
                  </a:cubicBezTo>
                  <a:cubicBezTo>
                    <a:pt x="11338" y="3126"/>
                    <a:pt x="11611" y="2639"/>
                    <a:pt x="11611" y="2639"/>
                  </a:cubicBezTo>
                  <a:lnTo>
                    <a:pt x="11611" y="2639"/>
                  </a:lnTo>
                  <a:cubicBezTo>
                    <a:pt x="11611" y="2639"/>
                    <a:pt x="11423" y="2703"/>
                    <a:pt x="11123" y="2703"/>
                  </a:cubicBezTo>
                  <a:cubicBezTo>
                    <a:pt x="10621" y="2703"/>
                    <a:pt x="9807" y="2525"/>
                    <a:pt x="9028" y="1575"/>
                  </a:cubicBezTo>
                  <a:cubicBezTo>
                    <a:pt x="7994" y="369"/>
                    <a:pt x="6741" y="0"/>
                    <a:pt x="564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76"/>
            <p:cNvSpPr/>
            <p:nvPr/>
          </p:nvSpPr>
          <p:spPr>
            <a:xfrm>
              <a:off x="1013438" y="2417669"/>
              <a:ext cx="259289" cy="302273"/>
            </a:xfrm>
            <a:custGeom>
              <a:avLst/>
              <a:gdLst/>
              <a:ahLst/>
              <a:cxnLst/>
              <a:rect l="l" t="t" r="r" b="b"/>
              <a:pathLst>
                <a:path w="6931" h="8080" extrusionOk="0">
                  <a:moveTo>
                    <a:pt x="2553" y="1"/>
                  </a:moveTo>
                  <a:lnTo>
                    <a:pt x="0" y="3223"/>
                  </a:lnTo>
                  <a:cubicBezTo>
                    <a:pt x="0" y="3223"/>
                    <a:pt x="2614" y="7752"/>
                    <a:pt x="4043" y="8055"/>
                  </a:cubicBezTo>
                  <a:cubicBezTo>
                    <a:pt x="4115" y="8072"/>
                    <a:pt x="4183" y="8080"/>
                    <a:pt x="4247" y="8080"/>
                  </a:cubicBezTo>
                  <a:cubicBezTo>
                    <a:pt x="5243" y="8080"/>
                    <a:pt x="5352" y="6193"/>
                    <a:pt x="5380" y="5593"/>
                  </a:cubicBezTo>
                  <a:cubicBezTo>
                    <a:pt x="5380" y="5502"/>
                    <a:pt x="5380" y="5411"/>
                    <a:pt x="5380" y="5411"/>
                  </a:cubicBezTo>
                  <a:lnTo>
                    <a:pt x="6930" y="4165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76"/>
            <p:cNvSpPr/>
            <p:nvPr/>
          </p:nvSpPr>
          <p:spPr>
            <a:xfrm>
              <a:off x="1082797" y="2264176"/>
              <a:ext cx="304779" cy="339571"/>
            </a:xfrm>
            <a:custGeom>
              <a:avLst/>
              <a:gdLst/>
              <a:ahLst/>
              <a:cxnLst/>
              <a:rect l="l" t="t" r="r" b="b"/>
              <a:pathLst>
                <a:path w="8147" h="9077" extrusionOk="0">
                  <a:moveTo>
                    <a:pt x="5076" y="0"/>
                  </a:moveTo>
                  <a:cubicBezTo>
                    <a:pt x="5076" y="0"/>
                    <a:pt x="4590" y="1064"/>
                    <a:pt x="3921" y="1094"/>
                  </a:cubicBezTo>
                  <a:cubicBezTo>
                    <a:pt x="3283" y="1125"/>
                    <a:pt x="3405" y="2250"/>
                    <a:pt x="3040" y="2523"/>
                  </a:cubicBezTo>
                  <a:cubicBezTo>
                    <a:pt x="2847" y="2668"/>
                    <a:pt x="2569" y="2702"/>
                    <a:pt x="2349" y="2702"/>
                  </a:cubicBezTo>
                  <a:cubicBezTo>
                    <a:pt x="2155" y="2702"/>
                    <a:pt x="2006" y="2675"/>
                    <a:pt x="2006" y="2675"/>
                  </a:cubicBezTo>
                  <a:cubicBezTo>
                    <a:pt x="2174" y="2004"/>
                    <a:pt x="1879" y="1304"/>
                    <a:pt x="1430" y="1304"/>
                  </a:cubicBezTo>
                  <a:cubicBezTo>
                    <a:pt x="1228" y="1304"/>
                    <a:pt x="996" y="1445"/>
                    <a:pt x="760" y="1794"/>
                  </a:cubicBezTo>
                  <a:cubicBezTo>
                    <a:pt x="0" y="2888"/>
                    <a:pt x="669" y="3982"/>
                    <a:pt x="669" y="3982"/>
                  </a:cubicBezTo>
                  <a:cubicBezTo>
                    <a:pt x="61" y="6566"/>
                    <a:pt x="2645" y="8906"/>
                    <a:pt x="4377" y="9058"/>
                  </a:cubicBezTo>
                  <a:cubicBezTo>
                    <a:pt x="4514" y="9070"/>
                    <a:pt x="4640" y="9076"/>
                    <a:pt x="4756" y="9076"/>
                  </a:cubicBezTo>
                  <a:cubicBezTo>
                    <a:pt x="6103" y="9076"/>
                    <a:pt x="6103" y="8247"/>
                    <a:pt x="7083" y="6231"/>
                  </a:cubicBezTo>
                  <a:cubicBezTo>
                    <a:pt x="8146" y="4073"/>
                    <a:pt x="7934" y="1459"/>
                    <a:pt x="7934" y="1459"/>
                  </a:cubicBezTo>
                  <a:lnTo>
                    <a:pt x="7934" y="1459"/>
                  </a:lnTo>
                  <a:cubicBezTo>
                    <a:pt x="7826" y="1475"/>
                    <a:pt x="7720" y="1483"/>
                    <a:pt x="7617" y="1483"/>
                  </a:cubicBezTo>
                  <a:cubicBezTo>
                    <a:pt x="6162" y="1483"/>
                    <a:pt x="5076" y="0"/>
                    <a:pt x="50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7"/>
          <p:cNvSpPr/>
          <p:nvPr/>
        </p:nvSpPr>
        <p:spPr>
          <a:xfrm>
            <a:off x="666525" y="15194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47"/>
          <p:cNvSpPr txBox="1">
            <a:spLocks noGrp="1"/>
          </p:cNvSpPr>
          <p:nvPr>
            <p:ph type="title"/>
          </p:nvPr>
        </p:nvSpPr>
        <p:spPr>
          <a:xfrm>
            <a:off x="4431200" y="1473100"/>
            <a:ext cx="3999900" cy="8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 </a:t>
            </a:r>
            <a:r>
              <a:rPr lang="en" dirty="0" err="1"/>
              <a:t>tzw</a:t>
            </a:r>
            <a:r>
              <a:rPr lang="en" dirty="0"/>
              <a:t>. SI</a:t>
            </a:r>
            <a:endParaRPr dirty="0"/>
          </a:p>
        </p:txBody>
      </p:sp>
      <p:grpSp>
        <p:nvGrpSpPr>
          <p:cNvPr id="547" name="Google Shape;547;p47"/>
          <p:cNvGrpSpPr/>
          <p:nvPr/>
        </p:nvGrpSpPr>
        <p:grpSpPr>
          <a:xfrm>
            <a:off x="297275" y="2729943"/>
            <a:ext cx="1671184" cy="2440924"/>
            <a:chOff x="6795049" y="1179275"/>
            <a:chExt cx="1268451" cy="1852694"/>
          </a:xfrm>
        </p:grpSpPr>
        <p:sp>
          <p:nvSpPr>
            <p:cNvPr id="548" name="Google Shape;548;p47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7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7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7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7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7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7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47"/>
          <p:cNvGrpSpPr/>
          <p:nvPr/>
        </p:nvGrpSpPr>
        <p:grpSpPr>
          <a:xfrm flipH="1">
            <a:off x="1364603" y="1794118"/>
            <a:ext cx="2968415" cy="2695046"/>
            <a:chOff x="1128225" y="1759150"/>
            <a:chExt cx="2904371" cy="2636900"/>
          </a:xfrm>
        </p:grpSpPr>
        <p:sp>
          <p:nvSpPr>
            <p:cNvPr id="556" name="Google Shape;556;p47"/>
            <p:cNvSpPr/>
            <p:nvPr/>
          </p:nvSpPr>
          <p:spPr>
            <a:xfrm>
              <a:off x="3114412" y="3086378"/>
              <a:ext cx="32" cy="1050086"/>
            </a:xfrm>
            <a:custGeom>
              <a:avLst/>
              <a:gdLst/>
              <a:ahLst/>
              <a:cxnLst/>
              <a:rect l="l" t="t" r="r" b="b"/>
              <a:pathLst>
                <a:path w="1" h="32657" fill="none" extrusionOk="0">
                  <a:moveTo>
                    <a:pt x="1" y="0"/>
                  </a:moveTo>
                  <a:lnTo>
                    <a:pt x="1" y="3265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7"/>
            <p:cNvSpPr/>
            <p:nvPr/>
          </p:nvSpPr>
          <p:spPr>
            <a:xfrm>
              <a:off x="2856978" y="4120353"/>
              <a:ext cx="548146" cy="201676"/>
            </a:xfrm>
            <a:custGeom>
              <a:avLst/>
              <a:gdLst/>
              <a:ahLst/>
              <a:cxnLst/>
              <a:rect l="l" t="t" r="r" b="b"/>
              <a:pathLst>
                <a:path w="17047" h="6272" fill="none" extrusionOk="0">
                  <a:moveTo>
                    <a:pt x="1" y="6272"/>
                  </a:moveTo>
                  <a:lnTo>
                    <a:pt x="8007" y="0"/>
                  </a:lnTo>
                  <a:lnTo>
                    <a:pt x="17046" y="6272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7"/>
            <p:cNvSpPr/>
            <p:nvPr/>
          </p:nvSpPr>
          <p:spPr>
            <a:xfrm>
              <a:off x="2480507" y="4116077"/>
              <a:ext cx="1252823" cy="174859"/>
            </a:xfrm>
            <a:custGeom>
              <a:avLst/>
              <a:gdLst/>
              <a:ahLst/>
              <a:cxnLst/>
              <a:rect l="l" t="t" r="r" b="b"/>
              <a:pathLst>
                <a:path w="38962" h="5438" fill="none" extrusionOk="0">
                  <a:moveTo>
                    <a:pt x="0" y="5437"/>
                  </a:moveTo>
                  <a:lnTo>
                    <a:pt x="19815" y="0"/>
                  </a:lnTo>
                  <a:lnTo>
                    <a:pt x="38962" y="543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7"/>
            <p:cNvSpPr/>
            <p:nvPr/>
          </p:nvSpPr>
          <p:spPr>
            <a:xfrm>
              <a:off x="2430088" y="4230838"/>
              <a:ext cx="127688" cy="127655"/>
            </a:xfrm>
            <a:custGeom>
              <a:avLst/>
              <a:gdLst/>
              <a:ahLst/>
              <a:cxnLst/>
              <a:rect l="l" t="t" r="r" b="b"/>
              <a:pathLst>
                <a:path w="3971" h="3970" extrusionOk="0">
                  <a:moveTo>
                    <a:pt x="1969" y="0"/>
                  </a:moveTo>
                  <a:cubicBezTo>
                    <a:pt x="901" y="0"/>
                    <a:pt x="1" y="901"/>
                    <a:pt x="1" y="1968"/>
                  </a:cubicBezTo>
                  <a:cubicBezTo>
                    <a:pt x="1" y="3069"/>
                    <a:pt x="901" y="3970"/>
                    <a:pt x="1969" y="3970"/>
                  </a:cubicBezTo>
                  <a:cubicBezTo>
                    <a:pt x="3070" y="3970"/>
                    <a:pt x="3970" y="3069"/>
                    <a:pt x="3970" y="1968"/>
                  </a:cubicBezTo>
                  <a:cubicBezTo>
                    <a:pt x="3970" y="901"/>
                    <a:pt x="3070" y="0"/>
                    <a:pt x="196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7"/>
            <p:cNvSpPr/>
            <p:nvPr/>
          </p:nvSpPr>
          <p:spPr>
            <a:xfrm>
              <a:off x="3613169" y="4230838"/>
              <a:ext cx="126594" cy="127655"/>
            </a:xfrm>
            <a:custGeom>
              <a:avLst/>
              <a:gdLst/>
              <a:ahLst/>
              <a:cxnLst/>
              <a:rect l="l" t="t" r="r" b="b"/>
              <a:pathLst>
                <a:path w="3937" h="3970" extrusionOk="0">
                  <a:moveTo>
                    <a:pt x="1969" y="0"/>
                  </a:moveTo>
                  <a:cubicBezTo>
                    <a:pt x="868" y="0"/>
                    <a:pt x="1" y="901"/>
                    <a:pt x="1" y="1968"/>
                  </a:cubicBezTo>
                  <a:cubicBezTo>
                    <a:pt x="1" y="3069"/>
                    <a:pt x="868" y="3970"/>
                    <a:pt x="1969" y="3970"/>
                  </a:cubicBezTo>
                  <a:cubicBezTo>
                    <a:pt x="3069" y="3970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7"/>
            <p:cNvSpPr/>
            <p:nvPr/>
          </p:nvSpPr>
          <p:spPr>
            <a:xfrm>
              <a:off x="3313902" y="4254440"/>
              <a:ext cx="127688" cy="127655"/>
            </a:xfrm>
            <a:custGeom>
              <a:avLst/>
              <a:gdLst/>
              <a:ahLst/>
              <a:cxnLst/>
              <a:rect l="l" t="t" r="r" b="b"/>
              <a:pathLst>
                <a:path w="3971" h="3970" extrusionOk="0">
                  <a:moveTo>
                    <a:pt x="1969" y="0"/>
                  </a:moveTo>
                  <a:cubicBezTo>
                    <a:pt x="902" y="0"/>
                    <a:pt x="1" y="901"/>
                    <a:pt x="1" y="2002"/>
                  </a:cubicBezTo>
                  <a:cubicBezTo>
                    <a:pt x="1" y="3069"/>
                    <a:pt x="902" y="3970"/>
                    <a:pt x="1969" y="3970"/>
                  </a:cubicBezTo>
                  <a:cubicBezTo>
                    <a:pt x="3070" y="3970"/>
                    <a:pt x="3970" y="3069"/>
                    <a:pt x="3970" y="2002"/>
                  </a:cubicBezTo>
                  <a:cubicBezTo>
                    <a:pt x="3970" y="901"/>
                    <a:pt x="3070" y="0"/>
                    <a:pt x="196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7"/>
            <p:cNvSpPr/>
            <p:nvPr/>
          </p:nvSpPr>
          <p:spPr>
            <a:xfrm>
              <a:off x="2782989" y="4269456"/>
              <a:ext cx="126594" cy="126594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867" y="0"/>
                    <a:pt x="0" y="867"/>
                    <a:pt x="0" y="1968"/>
                  </a:cubicBezTo>
                  <a:cubicBezTo>
                    <a:pt x="0" y="3069"/>
                    <a:pt x="867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7"/>
            <p:cNvSpPr/>
            <p:nvPr/>
          </p:nvSpPr>
          <p:spPr>
            <a:xfrm>
              <a:off x="2277769" y="2019187"/>
              <a:ext cx="1754827" cy="1463053"/>
            </a:xfrm>
            <a:custGeom>
              <a:avLst/>
              <a:gdLst/>
              <a:ahLst/>
              <a:cxnLst/>
              <a:rect l="l" t="t" r="r" b="b"/>
              <a:pathLst>
                <a:path w="54574" h="45500" extrusionOk="0">
                  <a:moveTo>
                    <a:pt x="42474" y="1"/>
                  </a:moveTo>
                  <a:cubicBezTo>
                    <a:pt x="40300" y="1"/>
                    <a:pt x="38833" y="1241"/>
                    <a:pt x="37194" y="3434"/>
                  </a:cubicBezTo>
                  <a:cubicBezTo>
                    <a:pt x="32891" y="9172"/>
                    <a:pt x="28688" y="14776"/>
                    <a:pt x="21783" y="17511"/>
                  </a:cubicBezTo>
                  <a:cubicBezTo>
                    <a:pt x="17947" y="19046"/>
                    <a:pt x="13411" y="18278"/>
                    <a:pt x="9741" y="20180"/>
                  </a:cubicBezTo>
                  <a:cubicBezTo>
                    <a:pt x="5705" y="22315"/>
                    <a:pt x="1" y="28452"/>
                    <a:pt x="1102" y="33556"/>
                  </a:cubicBezTo>
                  <a:cubicBezTo>
                    <a:pt x="1335" y="34490"/>
                    <a:pt x="1736" y="35391"/>
                    <a:pt x="2269" y="36258"/>
                  </a:cubicBezTo>
                  <a:cubicBezTo>
                    <a:pt x="4437" y="39660"/>
                    <a:pt x="8841" y="42362"/>
                    <a:pt x="12110" y="43530"/>
                  </a:cubicBezTo>
                  <a:cubicBezTo>
                    <a:pt x="16646" y="45198"/>
                    <a:pt x="21583" y="45465"/>
                    <a:pt x="26420" y="45498"/>
                  </a:cubicBezTo>
                  <a:cubicBezTo>
                    <a:pt x="26531" y="45499"/>
                    <a:pt x="26642" y="45500"/>
                    <a:pt x="26753" y="45500"/>
                  </a:cubicBezTo>
                  <a:cubicBezTo>
                    <a:pt x="29536" y="45500"/>
                    <a:pt x="32229" y="45095"/>
                    <a:pt x="34859" y="44197"/>
                  </a:cubicBezTo>
                  <a:cubicBezTo>
                    <a:pt x="45066" y="40694"/>
                    <a:pt x="52205" y="30654"/>
                    <a:pt x="53839" y="20013"/>
                  </a:cubicBezTo>
                  <a:cubicBezTo>
                    <a:pt x="54573" y="15343"/>
                    <a:pt x="54306" y="10406"/>
                    <a:pt x="52005" y="6303"/>
                  </a:cubicBezTo>
                  <a:cubicBezTo>
                    <a:pt x="50470" y="3568"/>
                    <a:pt x="47868" y="1333"/>
                    <a:pt x="44833" y="399"/>
                  </a:cubicBezTo>
                  <a:cubicBezTo>
                    <a:pt x="43953" y="130"/>
                    <a:pt x="43177" y="1"/>
                    <a:pt x="4247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7"/>
            <p:cNvSpPr/>
            <p:nvPr/>
          </p:nvSpPr>
          <p:spPr>
            <a:xfrm>
              <a:off x="1128225" y="3341592"/>
              <a:ext cx="471714" cy="253317"/>
            </a:xfrm>
            <a:custGeom>
              <a:avLst/>
              <a:gdLst/>
              <a:ahLst/>
              <a:cxnLst/>
              <a:rect l="l" t="t" r="r" b="b"/>
              <a:pathLst>
                <a:path w="14670" h="7878" extrusionOk="0">
                  <a:moveTo>
                    <a:pt x="8466" y="7005"/>
                  </a:moveTo>
                  <a:cubicBezTo>
                    <a:pt x="8466" y="7006"/>
                    <a:pt x="8465" y="7006"/>
                    <a:pt x="8465" y="7007"/>
                  </a:cubicBezTo>
                  <a:cubicBezTo>
                    <a:pt x="8465" y="7007"/>
                    <a:pt x="8466" y="7006"/>
                    <a:pt x="8466" y="7005"/>
                  </a:cubicBezTo>
                  <a:close/>
                  <a:moveTo>
                    <a:pt x="1408" y="0"/>
                  </a:moveTo>
                  <a:cubicBezTo>
                    <a:pt x="25" y="0"/>
                    <a:pt x="0" y="1415"/>
                    <a:pt x="1160" y="2604"/>
                  </a:cubicBezTo>
                  <a:cubicBezTo>
                    <a:pt x="1927" y="3371"/>
                    <a:pt x="3194" y="4005"/>
                    <a:pt x="3795" y="4272"/>
                  </a:cubicBezTo>
                  <a:cubicBezTo>
                    <a:pt x="5527" y="5042"/>
                    <a:pt x="7413" y="5441"/>
                    <a:pt x="9305" y="5441"/>
                  </a:cubicBezTo>
                  <a:cubicBezTo>
                    <a:pt x="9381" y="5441"/>
                    <a:pt x="9456" y="5441"/>
                    <a:pt x="9532" y="5439"/>
                  </a:cubicBezTo>
                  <a:lnTo>
                    <a:pt x="9532" y="5439"/>
                  </a:lnTo>
                  <a:cubicBezTo>
                    <a:pt x="9232" y="6006"/>
                    <a:pt x="8866" y="6506"/>
                    <a:pt x="8466" y="7005"/>
                  </a:cubicBezTo>
                  <a:lnTo>
                    <a:pt x="8466" y="7005"/>
                  </a:lnTo>
                  <a:cubicBezTo>
                    <a:pt x="8467" y="7004"/>
                    <a:pt x="8469" y="7004"/>
                    <a:pt x="8471" y="7004"/>
                  </a:cubicBezTo>
                  <a:cubicBezTo>
                    <a:pt x="8565" y="7004"/>
                    <a:pt x="9540" y="7878"/>
                    <a:pt x="9868" y="7878"/>
                  </a:cubicBezTo>
                  <a:cubicBezTo>
                    <a:pt x="9879" y="7878"/>
                    <a:pt x="9889" y="7877"/>
                    <a:pt x="9899" y="7874"/>
                  </a:cubicBezTo>
                  <a:cubicBezTo>
                    <a:pt x="10166" y="7808"/>
                    <a:pt x="10333" y="7608"/>
                    <a:pt x="10533" y="7441"/>
                  </a:cubicBezTo>
                  <a:lnTo>
                    <a:pt x="14669" y="3371"/>
                  </a:lnTo>
                  <a:cubicBezTo>
                    <a:pt x="14593" y="3333"/>
                    <a:pt x="14508" y="3318"/>
                    <a:pt x="14418" y="3318"/>
                  </a:cubicBezTo>
                  <a:cubicBezTo>
                    <a:pt x="14067" y="3318"/>
                    <a:pt x="13628" y="3545"/>
                    <a:pt x="13246" y="3545"/>
                  </a:cubicBezTo>
                  <a:cubicBezTo>
                    <a:pt x="13208" y="3545"/>
                    <a:pt x="13171" y="3543"/>
                    <a:pt x="13135" y="3538"/>
                  </a:cubicBezTo>
                  <a:cubicBezTo>
                    <a:pt x="12568" y="3471"/>
                    <a:pt x="12001" y="3238"/>
                    <a:pt x="11467" y="3004"/>
                  </a:cubicBezTo>
                  <a:cubicBezTo>
                    <a:pt x="10500" y="2604"/>
                    <a:pt x="9532" y="1937"/>
                    <a:pt x="8498" y="1703"/>
                  </a:cubicBezTo>
                  <a:cubicBezTo>
                    <a:pt x="6363" y="1170"/>
                    <a:pt x="4262" y="636"/>
                    <a:pt x="2127" y="102"/>
                  </a:cubicBezTo>
                  <a:cubicBezTo>
                    <a:pt x="1856" y="32"/>
                    <a:pt x="1617" y="0"/>
                    <a:pt x="140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7"/>
            <p:cNvSpPr/>
            <p:nvPr/>
          </p:nvSpPr>
          <p:spPr>
            <a:xfrm>
              <a:off x="1514086" y="4135595"/>
              <a:ext cx="424800" cy="208139"/>
            </a:xfrm>
            <a:custGeom>
              <a:avLst/>
              <a:gdLst/>
              <a:ahLst/>
              <a:cxnLst/>
              <a:rect l="l" t="t" r="r" b="b"/>
              <a:pathLst>
                <a:path w="13211" h="6473" extrusionOk="0">
                  <a:moveTo>
                    <a:pt x="11849" y="0"/>
                  </a:moveTo>
                  <a:cubicBezTo>
                    <a:pt x="11406" y="0"/>
                    <a:pt x="10935" y="117"/>
                    <a:pt x="10575" y="227"/>
                  </a:cubicBezTo>
                  <a:cubicBezTo>
                    <a:pt x="8707" y="761"/>
                    <a:pt x="7306" y="1661"/>
                    <a:pt x="5705" y="2695"/>
                  </a:cubicBezTo>
                  <a:cubicBezTo>
                    <a:pt x="4504" y="3496"/>
                    <a:pt x="3036" y="3863"/>
                    <a:pt x="1602" y="4030"/>
                  </a:cubicBezTo>
                  <a:cubicBezTo>
                    <a:pt x="1235" y="4096"/>
                    <a:pt x="868" y="4130"/>
                    <a:pt x="534" y="4297"/>
                  </a:cubicBezTo>
                  <a:cubicBezTo>
                    <a:pt x="268" y="4463"/>
                    <a:pt x="1" y="4797"/>
                    <a:pt x="34" y="5130"/>
                  </a:cubicBezTo>
                  <a:cubicBezTo>
                    <a:pt x="34" y="5164"/>
                    <a:pt x="34" y="5164"/>
                    <a:pt x="34" y="5197"/>
                  </a:cubicBezTo>
                  <a:cubicBezTo>
                    <a:pt x="101" y="5531"/>
                    <a:pt x="401" y="5764"/>
                    <a:pt x="668" y="5898"/>
                  </a:cubicBezTo>
                  <a:cubicBezTo>
                    <a:pt x="1443" y="6317"/>
                    <a:pt x="2482" y="6473"/>
                    <a:pt x="3478" y="6473"/>
                  </a:cubicBezTo>
                  <a:cubicBezTo>
                    <a:pt x="4067" y="6473"/>
                    <a:pt x="4642" y="6418"/>
                    <a:pt x="5138" y="6331"/>
                  </a:cubicBezTo>
                  <a:cubicBezTo>
                    <a:pt x="6005" y="6198"/>
                    <a:pt x="6839" y="5964"/>
                    <a:pt x="7673" y="5631"/>
                  </a:cubicBezTo>
                  <a:cubicBezTo>
                    <a:pt x="8407" y="5364"/>
                    <a:pt x="9241" y="5130"/>
                    <a:pt x="9841" y="4597"/>
                  </a:cubicBezTo>
                  <a:lnTo>
                    <a:pt x="9841" y="4597"/>
                  </a:lnTo>
                  <a:cubicBezTo>
                    <a:pt x="9941" y="5130"/>
                    <a:pt x="9841" y="5798"/>
                    <a:pt x="9808" y="6398"/>
                  </a:cubicBezTo>
                  <a:cubicBezTo>
                    <a:pt x="10408" y="6331"/>
                    <a:pt x="11009" y="6265"/>
                    <a:pt x="11609" y="6265"/>
                  </a:cubicBezTo>
                  <a:cubicBezTo>
                    <a:pt x="11609" y="6231"/>
                    <a:pt x="11642" y="6198"/>
                    <a:pt x="11642" y="6131"/>
                  </a:cubicBezTo>
                  <a:cubicBezTo>
                    <a:pt x="11909" y="5531"/>
                    <a:pt x="12076" y="4830"/>
                    <a:pt x="12243" y="4196"/>
                  </a:cubicBezTo>
                  <a:cubicBezTo>
                    <a:pt x="12476" y="3429"/>
                    <a:pt x="12676" y="2695"/>
                    <a:pt x="12877" y="1928"/>
                  </a:cubicBezTo>
                  <a:cubicBezTo>
                    <a:pt x="12943" y="1628"/>
                    <a:pt x="13210" y="961"/>
                    <a:pt x="13043" y="627"/>
                  </a:cubicBezTo>
                  <a:cubicBezTo>
                    <a:pt x="12813" y="150"/>
                    <a:pt x="12349" y="0"/>
                    <a:pt x="118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7"/>
            <p:cNvSpPr/>
            <p:nvPr/>
          </p:nvSpPr>
          <p:spPr>
            <a:xfrm>
              <a:off x="1287778" y="2413150"/>
              <a:ext cx="1738717" cy="1065006"/>
            </a:xfrm>
            <a:custGeom>
              <a:avLst/>
              <a:gdLst/>
              <a:ahLst/>
              <a:cxnLst/>
              <a:rect l="l" t="t" r="r" b="b"/>
              <a:pathLst>
                <a:path w="54073" h="33121" extrusionOk="0">
                  <a:moveTo>
                    <a:pt x="32512" y="0"/>
                  </a:moveTo>
                  <a:cubicBezTo>
                    <a:pt x="30961" y="0"/>
                    <a:pt x="29463" y="329"/>
                    <a:pt x="28187" y="1156"/>
                  </a:cubicBezTo>
                  <a:cubicBezTo>
                    <a:pt x="25852" y="2691"/>
                    <a:pt x="23917" y="5193"/>
                    <a:pt x="22216" y="7394"/>
                  </a:cubicBezTo>
                  <a:cubicBezTo>
                    <a:pt x="20115" y="10096"/>
                    <a:pt x="18113" y="12898"/>
                    <a:pt x="16279" y="15767"/>
                  </a:cubicBezTo>
                  <a:cubicBezTo>
                    <a:pt x="14110" y="19136"/>
                    <a:pt x="12109" y="22572"/>
                    <a:pt x="9807" y="25841"/>
                  </a:cubicBezTo>
                  <a:cubicBezTo>
                    <a:pt x="8840" y="27175"/>
                    <a:pt x="7873" y="28876"/>
                    <a:pt x="6438" y="29710"/>
                  </a:cubicBezTo>
                  <a:cubicBezTo>
                    <a:pt x="5615" y="30192"/>
                    <a:pt x="4792" y="30355"/>
                    <a:pt x="3952" y="30355"/>
                  </a:cubicBezTo>
                  <a:cubicBezTo>
                    <a:pt x="2988" y="30355"/>
                    <a:pt x="2002" y="30140"/>
                    <a:pt x="968" y="29944"/>
                  </a:cubicBezTo>
                  <a:cubicBezTo>
                    <a:pt x="872" y="29930"/>
                    <a:pt x="766" y="29916"/>
                    <a:pt x="660" y="29916"/>
                  </a:cubicBezTo>
                  <a:cubicBezTo>
                    <a:pt x="506" y="29916"/>
                    <a:pt x="352" y="29945"/>
                    <a:pt x="234" y="30044"/>
                  </a:cubicBezTo>
                  <a:cubicBezTo>
                    <a:pt x="0" y="30277"/>
                    <a:pt x="100" y="30677"/>
                    <a:pt x="267" y="30944"/>
                  </a:cubicBezTo>
                  <a:cubicBezTo>
                    <a:pt x="634" y="31478"/>
                    <a:pt x="1235" y="31845"/>
                    <a:pt x="1802" y="32112"/>
                  </a:cubicBezTo>
                  <a:cubicBezTo>
                    <a:pt x="3218" y="32778"/>
                    <a:pt x="4796" y="33121"/>
                    <a:pt x="6362" y="33121"/>
                  </a:cubicBezTo>
                  <a:cubicBezTo>
                    <a:pt x="6678" y="33121"/>
                    <a:pt x="6992" y="33107"/>
                    <a:pt x="7306" y="33079"/>
                  </a:cubicBezTo>
                  <a:cubicBezTo>
                    <a:pt x="9207" y="32946"/>
                    <a:pt x="10541" y="31478"/>
                    <a:pt x="11942" y="30277"/>
                  </a:cubicBezTo>
                  <a:cubicBezTo>
                    <a:pt x="17446" y="25474"/>
                    <a:pt x="23250" y="21071"/>
                    <a:pt x="29321" y="17034"/>
                  </a:cubicBezTo>
                  <a:cubicBezTo>
                    <a:pt x="29755" y="16734"/>
                    <a:pt x="30189" y="16467"/>
                    <a:pt x="30689" y="16367"/>
                  </a:cubicBezTo>
                  <a:cubicBezTo>
                    <a:pt x="30849" y="16327"/>
                    <a:pt x="31008" y="16310"/>
                    <a:pt x="31168" y="16310"/>
                  </a:cubicBezTo>
                  <a:cubicBezTo>
                    <a:pt x="31675" y="16310"/>
                    <a:pt x="32183" y="16482"/>
                    <a:pt x="32690" y="16634"/>
                  </a:cubicBezTo>
                  <a:cubicBezTo>
                    <a:pt x="35759" y="17668"/>
                    <a:pt x="38928" y="18435"/>
                    <a:pt x="42130" y="19002"/>
                  </a:cubicBezTo>
                  <a:cubicBezTo>
                    <a:pt x="43962" y="19329"/>
                    <a:pt x="45907" y="19628"/>
                    <a:pt x="47826" y="19628"/>
                  </a:cubicBezTo>
                  <a:cubicBezTo>
                    <a:pt x="48844" y="19628"/>
                    <a:pt x="49854" y="19544"/>
                    <a:pt x="50837" y="19336"/>
                  </a:cubicBezTo>
                  <a:cubicBezTo>
                    <a:pt x="51937" y="19102"/>
                    <a:pt x="53372" y="18669"/>
                    <a:pt x="53705" y="17468"/>
                  </a:cubicBezTo>
                  <a:cubicBezTo>
                    <a:pt x="54072" y="16067"/>
                    <a:pt x="53839" y="13865"/>
                    <a:pt x="53305" y="12564"/>
                  </a:cubicBezTo>
                  <a:cubicBezTo>
                    <a:pt x="52538" y="10596"/>
                    <a:pt x="50803" y="9195"/>
                    <a:pt x="49135" y="7928"/>
                  </a:cubicBezTo>
                  <a:cubicBezTo>
                    <a:pt x="46233" y="5793"/>
                    <a:pt x="43164" y="3925"/>
                    <a:pt x="40029" y="2157"/>
                  </a:cubicBezTo>
                  <a:cubicBezTo>
                    <a:pt x="39095" y="1623"/>
                    <a:pt x="37994" y="1123"/>
                    <a:pt x="36860" y="723"/>
                  </a:cubicBezTo>
                  <a:cubicBezTo>
                    <a:pt x="35458" y="287"/>
                    <a:pt x="33962" y="0"/>
                    <a:pt x="3251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7"/>
            <p:cNvSpPr/>
            <p:nvPr/>
          </p:nvSpPr>
          <p:spPr>
            <a:xfrm>
              <a:off x="1651388" y="2804894"/>
              <a:ext cx="1302149" cy="1462442"/>
            </a:xfrm>
            <a:custGeom>
              <a:avLst/>
              <a:gdLst/>
              <a:ahLst/>
              <a:cxnLst/>
              <a:rect l="l" t="t" r="r" b="b"/>
              <a:pathLst>
                <a:path w="40496" h="45481" extrusionOk="0">
                  <a:moveTo>
                    <a:pt x="17988" y="1"/>
                  </a:moveTo>
                  <a:cubicBezTo>
                    <a:pt x="15420" y="1"/>
                    <a:pt x="13133" y="1058"/>
                    <a:pt x="11409" y="3984"/>
                  </a:cubicBezTo>
                  <a:cubicBezTo>
                    <a:pt x="10274" y="5885"/>
                    <a:pt x="9674" y="8054"/>
                    <a:pt x="9174" y="10188"/>
                  </a:cubicBezTo>
                  <a:cubicBezTo>
                    <a:pt x="7206" y="18594"/>
                    <a:pt x="6472" y="27234"/>
                    <a:pt x="4937" y="35707"/>
                  </a:cubicBezTo>
                  <a:cubicBezTo>
                    <a:pt x="4770" y="36741"/>
                    <a:pt x="4570" y="37808"/>
                    <a:pt x="4237" y="38809"/>
                  </a:cubicBezTo>
                  <a:cubicBezTo>
                    <a:pt x="3836" y="40077"/>
                    <a:pt x="3269" y="41277"/>
                    <a:pt x="2335" y="42245"/>
                  </a:cubicBezTo>
                  <a:cubicBezTo>
                    <a:pt x="1768" y="42845"/>
                    <a:pt x="0" y="45480"/>
                    <a:pt x="1935" y="45480"/>
                  </a:cubicBezTo>
                  <a:cubicBezTo>
                    <a:pt x="1965" y="45481"/>
                    <a:pt x="1994" y="45481"/>
                    <a:pt x="2023" y="45481"/>
                  </a:cubicBezTo>
                  <a:cubicBezTo>
                    <a:pt x="5453" y="45481"/>
                    <a:pt x="8320" y="43554"/>
                    <a:pt x="9874" y="40577"/>
                  </a:cubicBezTo>
                  <a:cubicBezTo>
                    <a:pt x="11108" y="38275"/>
                    <a:pt x="12276" y="35907"/>
                    <a:pt x="13377" y="33539"/>
                  </a:cubicBezTo>
                  <a:cubicBezTo>
                    <a:pt x="14144" y="31837"/>
                    <a:pt x="21816" y="11590"/>
                    <a:pt x="21616" y="11523"/>
                  </a:cubicBezTo>
                  <a:lnTo>
                    <a:pt x="21616" y="11523"/>
                  </a:lnTo>
                  <a:cubicBezTo>
                    <a:pt x="24562" y="12465"/>
                    <a:pt x="27638" y="12914"/>
                    <a:pt x="30729" y="12914"/>
                  </a:cubicBezTo>
                  <a:cubicBezTo>
                    <a:pt x="31138" y="12914"/>
                    <a:pt x="31547" y="12906"/>
                    <a:pt x="31957" y="12890"/>
                  </a:cubicBezTo>
                  <a:cubicBezTo>
                    <a:pt x="33558" y="12790"/>
                    <a:pt x="35192" y="12590"/>
                    <a:pt x="36660" y="11890"/>
                  </a:cubicBezTo>
                  <a:cubicBezTo>
                    <a:pt x="37594" y="11456"/>
                    <a:pt x="40363" y="9588"/>
                    <a:pt x="40429" y="8421"/>
                  </a:cubicBezTo>
                  <a:cubicBezTo>
                    <a:pt x="40496" y="7086"/>
                    <a:pt x="36960" y="6386"/>
                    <a:pt x="35893" y="5985"/>
                  </a:cubicBezTo>
                  <a:cubicBezTo>
                    <a:pt x="31890" y="4418"/>
                    <a:pt x="27887" y="2883"/>
                    <a:pt x="23884" y="1349"/>
                  </a:cubicBezTo>
                  <a:cubicBezTo>
                    <a:pt x="21843" y="552"/>
                    <a:pt x="19842" y="1"/>
                    <a:pt x="179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7"/>
            <p:cNvSpPr/>
            <p:nvPr/>
          </p:nvSpPr>
          <p:spPr>
            <a:xfrm>
              <a:off x="2922414" y="2262375"/>
              <a:ext cx="486987" cy="358239"/>
            </a:xfrm>
            <a:custGeom>
              <a:avLst/>
              <a:gdLst/>
              <a:ahLst/>
              <a:cxnLst/>
              <a:rect l="l" t="t" r="r" b="b"/>
              <a:pathLst>
                <a:path w="15145" h="11141" extrusionOk="0">
                  <a:moveTo>
                    <a:pt x="13484" y="1"/>
                  </a:moveTo>
                  <a:cubicBezTo>
                    <a:pt x="12666" y="1"/>
                    <a:pt x="11854" y="632"/>
                    <a:pt x="11175" y="1175"/>
                  </a:cubicBezTo>
                  <a:cubicBezTo>
                    <a:pt x="11109" y="1242"/>
                    <a:pt x="11075" y="1275"/>
                    <a:pt x="11042" y="1309"/>
                  </a:cubicBezTo>
                  <a:cubicBezTo>
                    <a:pt x="8573" y="3310"/>
                    <a:pt x="5805" y="4945"/>
                    <a:pt x="2869" y="6112"/>
                  </a:cubicBezTo>
                  <a:cubicBezTo>
                    <a:pt x="2236" y="6379"/>
                    <a:pt x="1568" y="6613"/>
                    <a:pt x="1001" y="7013"/>
                  </a:cubicBezTo>
                  <a:cubicBezTo>
                    <a:pt x="468" y="7446"/>
                    <a:pt x="1" y="8080"/>
                    <a:pt x="1" y="8781"/>
                  </a:cubicBezTo>
                  <a:cubicBezTo>
                    <a:pt x="1" y="10048"/>
                    <a:pt x="1402" y="10882"/>
                    <a:pt x="2669" y="11082"/>
                  </a:cubicBezTo>
                  <a:cubicBezTo>
                    <a:pt x="2938" y="11122"/>
                    <a:pt x="3207" y="11140"/>
                    <a:pt x="3476" y="11140"/>
                  </a:cubicBezTo>
                  <a:cubicBezTo>
                    <a:pt x="5702" y="11140"/>
                    <a:pt x="7881" y="9857"/>
                    <a:pt x="9607" y="8547"/>
                  </a:cubicBezTo>
                  <a:cubicBezTo>
                    <a:pt x="11475" y="7180"/>
                    <a:pt x="13410" y="5979"/>
                    <a:pt x="14511" y="3877"/>
                  </a:cubicBezTo>
                  <a:cubicBezTo>
                    <a:pt x="14845" y="3243"/>
                    <a:pt x="15145" y="2543"/>
                    <a:pt x="15111" y="1842"/>
                  </a:cubicBezTo>
                  <a:cubicBezTo>
                    <a:pt x="15111" y="1142"/>
                    <a:pt x="14711" y="375"/>
                    <a:pt x="14044" y="108"/>
                  </a:cubicBezTo>
                  <a:cubicBezTo>
                    <a:pt x="13858" y="33"/>
                    <a:pt x="13671" y="1"/>
                    <a:pt x="1348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7"/>
            <p:cNvSpPr/>
            <p:nvPr/>
          </p:nvSpPr>
          <p:spPr>
            <a:xfrm>
              <a:off x="3316056" y="1788025"/>
              <a:ext cx="512744" cy="783617"/>
            </a:xfrm>
            <a:custGeom>
              <a:avLst/>
              <a:gdLst/>
              <a:ahLst/>
              <a:cxnLst/>
              <a:rect l="l" t="t" r="r" b="b"/>
              <a:pathLst>
                <a:path w="15946" h="24370" extrusionOk="0">
                  <a:moveTo>
                    <a:pt x="9874" y="1"/>
                  </a:moveTo>
                  <a:cubicBezTo>
                    <a:pt x="7602" y="1"/>
                    <a:pt x="5961" y="1759"/>
                    <a:pt x="5538" y="4186"/>
                  </a:cubicBezTo>
                  <a:cubicBezTo>
                    <a:pt x="5338" y="5420"/>
                    <a:pt x="5538" y="6821"/>
                    <a:pt x="6172" y="7955"/>
                  </a:cubicBezTo>
                  <a:cubicBezTo>
                    <a:pt x="6372" y="8288"/>
                    <a:pt x="6672" y="8589"/>
                    <a:pt x="6939" y="8889"/>
                  </a:cubicBezTo>
                  <a:cubicBezTo>
                    <a:pt x="7239" y="9289"/>
                    <a:pt x="7673" y="9689"/>
                    <a:pt x="7639" y="10190"/>
                  </a:cubicBezTo>
                  <a:cubicBezTo>
                    <a:pt x="7606" y="10890"/>
                    <a:pt x="7239" y="11691"/>
                    <a:pt x="6939" y="12325"/>
                  </a:cubicBezTo>
                  <a:cubicBezTo>
                    <a:pt x="5938" y="12458"/>
                    <a:pt x="4938" y="12625"/>
                    <a:pt x="3970" y="12892"/>
                  </a:cubicBezTo>
                  <a:cubicBezTo>
                    <a:pt x="2369" y="13292"/>
                    <a:pt x="1068" y="14293"/>
                    <a:pt x="468" y="15827"/>
                  </a:cubicBezTo>
                  <a:cubicBezTo>
                    <a:pt x="1" y="16995"/>
                    <a:pt x="34" y="18362"/>
                    <a:pt x="668" y="19497"/>
                  </a:cubicBezTo>
                  <a:cubicBezTo>
                    <a:pt x="1335" y="20664"/>
                    <a:pt x="2569" y="21298"/>
                    <a:pt x="3903" y="21398"/>
                  </a:cubicBezTo>
                  <a:cubicBezTo>
                    <a:pt x="4437" y="21431"/>
                    <a:pt x="4971" y="21398"/>
                    <a:pt x="5505" y="21498"/>
                  </a:cubicBezTo>
                  <a:cubicBezTo>
                    <a:pt x="6739" y="21731"/>
                    <a:pt x="7873" y="23233"/>
                    <a:pt x="9007" y="23866"/>
                  </a:cubicBezTo>
                  <a:cubicBezTo>
                    <a:pt x="9639" y="24215"/>
                    <a:pt x="10272" y="24370"/>
                    <a:pt x="10876" y="24370"/>
                  </a:cubicBezTo>
                  <a:cubicBezTo>
                    <a:pt x="13689" y="24370"/>
                    <a:pt x="15896" y="21017"/>
                    <a:pt x="14578" y="18162"/>
                  </a:cubicBezTo>
                  <a:cubicBezTo>
                    <a:pt x="13944" y="16795"/>
                    <a:pt x="12576" y="15861"/>
                    <a:pt x="12109" y="14460"/>
                  </a:cubicBezTo>
                  <a:cubicBezTo>
                    <a:pt x="11642" y="12925"/>
                    <a:pt x="12309" y="11291"/>
                    <a:pt x="13077" y="9923"/>
                  </a:cubicBezTo>
                  <a:cubicBezTo>
                    <a:pt x="14778" y="6754"/>
                    <a:pt x="15945" y="1484"/>
                    <a:pt x="11175" y="183"/>
                  </a:cubicBezTo>
                  <a:cubicBezTo>
                    <a:pt x="10723" y="59"/>
                    <a:pt x="10288" y="1"/>
                    <a:pt x="987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7"/>
            <p:cNvSpPr/>
            <p:nvPr/>
          </p:nvSpPr>
          <p:spPr>
            <a:xfrm>
              <a:off x="3316056" y="1768153"/>
              <a:ext cx="520236" cy="850596"/>
            </a:xfrm>
            <a:custGeom>
              <a:avLst/>
              <a:gdLst/>
              <a:ahLst/>
              <a:cxnLst/>
              <a:rect l="l" t="t" r="r" b="b"/>
              <a:pathLst>
                <a:path w="16179" h="26453" fill="none" extrusionOk="0">
                  <a:moveTo>
                    <a:pt x="3903" y="22016"/>
                  </a:moveTo>
                  <a:cubicBezTo>
                    <a:pt x="2569" y="21916"/>
                    <a:pt x="1335" y="21282"/>
                    <a:pt x="668" y="20115"/>
                  </a:cubicBezTo>
                  <a:cubicBezTo>
                    <a:pt x="34" y="18980"/>
                    <a:pt x="1" y="17613"/>
                    <a:pt x="468" y="16445"/>
                  </a:cubicBezTo>
                  <a:cubicBezTo>
                    <a:pt x="1068" y="14911"/>
                    <a:pt x="2369" y="13910"/>
                    <a:pt x="3970" y="13510"/>
                  </a:cubicBezTo>
                  <a:cubicBezTo>
                    <a:pt x="4938" y="13243"/>
                    <a:pt x="5938" y="13076"/>
                    <a:pt x="6939" y="12943"/>
                  </a:cubicBezTo>
                  <a:cubicBezTo>
                    <a:pt x="7239" y="12309"/>
                    <a:pt x="7606" y="11508"/>
                    <a:pt x="7639" y="10808"/>
                  </a:cubicBezTo>
                  <a:cubicBezTo>
                    <a:pt x="7673" y="10307"/>
                    <a:pt x="7239" y="9907"/>
                    <a:pt x="6939" y="9507"/>
                  </a:cubicBezTo>
                  <a:cubicBezTo>
                    <a:pt x="6672" y="9207"/>
                    <a:pt x="6372" y="8906"/>
                    <a:pt x="6172" y="8573"/>
                  </a:cubicBezTo>
                  <a:cubicBezTo>
                    <a:pt x="5538" y="7439"/>
                    <a:pt x="5338" y="6038"/>
                    <a:pt x="5538" y="4804"/>
                  </a:cubicBezTo>
                  <a:cubicBezTo>
                    <a:pt x="6038" y="1935"/>
                    <a:pt x="8240" y="0"/>
                    <a:pt x="11175" y="801"/>
                  </a:cubicBezTo>
                  <a:cubicBezTo>
                    <a:pt x="15945" y="2102"/>
                    <a:pt x="14778" y="7372"/>
                    <a:pt x="13077" y="10541"/>
                  </a:cubicBezTo>
                  <a:cubicBezTo>
                    <a:pt x="12309" y="11909"/>
                    <a:pt x="11642" y="13543"/>
                    <a:pt x="12109" y="15078"/>
                  </a:cubicBezTo>
                  <a:cubicBezTo>
                    <a:pt x="12576" y="16479"/>
                    <a:pt x="13944" y="17413"/>
                    <a:pt x="14578" y="18780"/>
                  </a:cubicBezTo>
                  <a:cubicBezTo>
                    <a:pt x="16179" y="22249"/>
                    <a:pt x="12576" y="26452"/>
                    <a:pt x="9007" y="24484"/>
                  </a:cubicBezTo>
                  <a:cubicBezTo>
                    <a:pt x="7873" y="23851"/>
                    <a:pt x="6739" y="22349"/>
                    <a:pt x="5505" y="22116"/>
                  </a:cubicBezTo>
                  <a:cubicBezTo>
                    <a:pt x="4971" y="22016"/>
                    <a:pt x="4437" y="22049"/>
                    <a:pt x="3903" y="2201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7"/>
            <p:cNvSpPr/>
            <p:nvPr/>
          </p:nvSpPr>
          <p:spPr>
            <a:xfrm>
              <a:off x="2579191" y="2186457"/>
              <a:ext cx="1188481" cy="1081919"/>
            </a:xfrm>
            <a:custGeom>
              <a:avLst/>
              <a:gdLst/>
              <a:ahLst/>
              <a:cxnLst/>
              <a:rect l="l" t="t" r="r" b="b"/>
              <a:pathLst>
                <a:path w="36961" h="33647" extrusionOk="0">
                  <a:moveTo>
                    <a:pt x="28954" y="0"/>
                  </a:moveTo>
                  <a:cubicBezTo>
                    <a:pt x="26753" y="100"/>
                    <a:pt x="24551" y="601"/>
                    <a:pt x="22516" y="1468"/>
                  </a:cubicBezTo>
                  <a:cubicBezTo>
                    <a:pt x="21849" y="1768"/>
                    <a:pt x="21182" y="2102"/>
                    <a:pt x="20648" y="2569"/>
                  </a:cubicBezTo>
                  <a:cubicBezTo>
                    <a:pt x="19047" y="3836"/>
                    <a:pt x="19047" y="6071"/>
                    <a:pt x="18880" y="7939"/>
                  </a:cubicBezTo>
                  <a:cubicBezTo>
                    <a:pt x="18687" y="10295"/>
                    <a:pt x="16308" y="12182"/>
                    <a:pt x="13979" y="12182"/>
                  </a:cubicBezTo>
                  <a:cubicBezTo>
                    <a:pt x="13901" y="12182"/>
                    <a:pt x="13822" y="12180"/>
                    <a:pt x="13743" y="12176"/>
                  </a:cubicBezTo>
                  <a:cubicBezTo>
                    <a:pt x="11742" y="12042"/>
                    <a:pt x="10408" y="10408"/>
                    <a:pt x="8673" y="9641"/>
                  </a:cubicBezTo>
                  <a:cubicBezTo>
                    <a:pt x="8206" y="9441"/>
                    <a:pt x="3703" y="7739"/>
                    <a:pt x="2535" y="7206"/>
                  </a:cubicBezTo>
                  <a:cubicBezTo>
                    <a:pt x="1635" y="9407"/>
                    <a:pt x="1001" y="11709"/>
                    <a:pt x="634" y="14044"/>
                  </a:cubicBezTo>
                  <a:cubicBezTo>
                    <a:pt x="234" y="16379"/>
                    <a:pt x="34" y="18714"/>
                    <a:pt x="34" y="21049"/>
                  </a:cubicBezTo>
                  <a:cubicBezTo>
                    <a:pt x="0" y="23317"/>
                    <a:pt x="100" y="25585"/>
                    <a:pt x="534" y="27820"/>
                  </a:cubicBezTo>
                  <a:cubicBezTo>
                    <a:pt x="834" y="29455"/>
                    <a:pt x="1368" y="30989"/>
                    <a:pt x="2002" y="32490"/>
                  </a:cubicBezTo>
                  <a:cubicBezTo>
                    <a:pt x="2369" y="32690"/>
                    <a:pt x="2769" y="32824"/>
                    <a:pt x="3269" y="32924"/>
                  </a:cubicBezTo>
                  <a:cubicBezTo>
                    <a:pt x="5595" y="33300"/>
                    <a:pt x="8478" y="33647"/>
                    <a:pt x="11395" y="33647"/>
                  </a:cubicBezTo>
                  <a:cubicBezTo>
                    <a:pt x="15467" y="33647"/>
                    <a:pt x="19604" y="32971"/>
                    <a:pt x="22383" y="30756"/>
                  </a:cubicBezTo>
                  <a:cubicBezTo>
                    <a:pt x="24451" y="29121"/>
                    <a:pt x="25185" y="25052"/>
                    <a:pt x="25986" y="22216"/>
                  </a:cubicBezTo>
                  <a:cubicBezTo>
                    <a:pt x="28287" y="19548"/>
                    <a:pt x="30589" y="16846"/>
                    <a:pt x="32890" y="14177"/>
                  </a:cubicBezTo>
                  <a:cubicBezTo>
                    <a:pt x="32857" y="13243"/>
                    <a:pt x="32590" y="12309"/>
                    <a:pt x="32490" y="11375"/>
                  </a:cubicBezTo>
                  <a:cubicBezTo>
                    <a:pt x="32457" y="11042"/>
                    <a:pt x="32524" y="10741"/>
                    <a:pt x="32657" y="10408"/>
                  </a:cubicBezTo>
                  <a:cubicBezTo>
                    <a:pt x="32790" y="10041"/>
                    <a:pt x="33024" y="9674"/>
                    <a:pt x="33257" y="9307"/>
                  </a:cubicBezTo>
                  <a:cubicBezTo>
                    <a:pt x="33441" y="9002"/>
                    <a:pt x="36140" y="6264"/>
                    <a:pt x="36825" y="6264"/>
                  </a:cubicBezTo>
                  <a:cubicBezTo>
                    <a:pt x="36889" y="6264"/>
                    <a:pt x="36935" y="6288"/>
                    <a:pt x="36960" y="6338"/>
                  </a:cubicBezTo>
                  <a:cubicBezTo>
                    <a:pt x="36593" y="5571"/>
                    <a:pt x="36193" y="4837"/>
                    <a:pt x="35793" y="4070"/>
                  </a:cubicBezTo>
                  <a:cubicBezTo>
                    <a:pt x="35061" y="4341"/>
                    <a:pt x="34264" y="4414"/>
                    <a:pt x="33455" y="4414"/>
                  </a:cubicBezTo>
                  <a:cubicBezTo>
                    <a:pt x="33267" y="4414"/>
                    <a:pt x="33079" y="4410"/>
                    <a:pt x="32890" y="4404"/>
                  </a:cubicBezTo>
                  <a:cubicBezTo>
                    <a:pt x="31956" y="4370"/>
                    <a:pt x="30989" y="4137"/>
                    <a:pt x="30122" y="3703"/>
                  </a:cubicBezTo>
                  <a:cubicBezTo>
                    <a:pt x="29588" y="3403"/>
                    <a:pt x="28921" y="2902"/>
                    <a:pt x="28754" y="2269"/>
                  </a:cubicBezTo>
                  <a:cubicBezTo>
                    <a:pt x="28521" y="1568"/>
                    <a:pt x="28687" y="668"/>
                    <a:pt x="2895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7"/>
            <p:cNvSpPr/>
            <p:nvPr/>
          </p:nvSpPr>
          <p:spPr>
            <a:xfrm>
              <a:off x="2566329" y="2442797"/>
              <a:ext cx="787315" cy="246725"/>
            </a:xfrm>
            <a:custGeom>
              <a:avLst/>
              <a:gdLst/>
              <a:ahLst/>
              <a:cxnLst/>
              <a:rect l="l" t="t" r="r" b="b"/>
              <a:pathLst>
                <a:path w="24485" h="7673" extrusionOk="0">
                  <a:moveTo>
                    <a:pt x="9907" y="1"/>
                  </a:moveTo>
                  <a:lnTo>
                    <a:pt x="234" y="835"/>
                  </a:lnTo>
                  <a:cubicBezTo>
                    <a:pt x="33" y="835"/>
                    <a:pt x="0" y="1135"/>
                    <a:pt x="167" y="1202"/>
                  </a:cubicBezTo>
                  <a:lnTo>
                    <a:pt x="14110" y="7673"/>
                  </a:lnTo>
                  <a:lnTo>
                    <a:pt x="24484" y="6806"/>
                  </a:lnTo>
                  <a:lnTo>
                    <a:pt x="990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7"/>
            <p:cNvSpPr/>
            <p:nvPr/>
          </p:nvSpPr>
          <p:spPr>
            <a:xfrm>
              <a:off x="2773311" y="2527557"/>
              <a:ext cx="410844" cy="119070"/>
            </a:xfrm>
            <a:custGeom>
              <a:avLst/>
              <a:gdLst/>
              <a:ahLst/>
              <a:cxnLst/>
              <a:rect l="l" t="t" r="r" b="b"/>
              <a:pathLst>
                <a:path w="12777" h="3703" extrusionOk="0">
                  <a:moveTo>
                    <a:pt x="5238" y="0"/>
                  </a:moveTo>
                  <a:lnTo>
                    <a:pt x="1" y="200"/>
                  </a:lnTo>
                  <a:lnTo>
                    <a:pt x="7540" y="3703"/>
                  </a:lnTo>
                  <a:lnTo>
                    <a:pt x="12777" y="3503"/>
                  </a:lnTo>
                  <a:lnTo>
                    <a:pt x="523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7"/>
            <p:cNvSpPr/>
            <p:nvPr/>
          </p:nvSpPr>
          <p:spPr>
            <a:xfrm>
              <a:off x="3410464" y="2423472"/>
              <a:ext cx="392580" cy="525091"/>
            </a:xfrm>
            <a:custGeom>
              <a:avLst/>
              <a:gdLst/>
              <a:ahLst/>
              <a:cxnLst/>
              <a:rect l="l" t="t" r="r" b="b"/>
              <a:pathLst>
                <a:path w="12209" h="16330" extrusionOk="0">
                  <a:moveTo>
                    <a:pt x="8421" y="1"/>
                  </a:moveTo>
                  <a:cubicBezTo>
                    <a:pt x="7451" y="1"/>
                    <a:pt x="6482" y="329"/>
                    <a:pt x="5938" y="1069"/>
                  </a:cubicBezTo>
                  <a:cubicBezTo>
                    <a:pt x="5170" y="2070"/>
                    <a:pt x="4470" y="3170"/>
                    <a:pt x="3836" y="4271"/>
                  </a:cubicBezTo>
                  <a:cubicBezTo>
                    <a:pt x="2502" y="6573"/>
                    <a:pt x="1434" y="9008"/>
                    <a:pt x="601" y="11510"/>
                  </a:cubicBezTo>
                  <a:cubicBezTo>
                    <a:pt x="300" y="12444"/>
                    <a:pt x="0" y="13578"/>
                    <a:pt x="367" y="14545"/>
                  </a:cubicBezTo>
                  <a:cubicBezTo>
                    <a:pt x="601" y="15212"/>
                    <a:pt x="1101" y="15779"/>
                    <a:pt x="1768" y="16080"/>
                  </a:cubicBezTo>
                  <a:cubicBezTo>
                    <a:pt x="2168" y="16246"/>
                    <a:pt x="2602" y="16280"/>
                    <a:pt x="3036" y="16313"/>
                  </a:cubicBezTo>
                  <a:cubicBezTo>
                    <a:pt x="3186" y="16324"/>
                    <a:pt x="3331" y="16329"/>
                    <a:pt x="3472" y="16329"/>
                  </a:cubicBezTo>
                  <a:cubicBezTo>
                    <a:pt x="5076" y="16329"/>
                    <a:pt x="6060" y="15633"/>
                    <a:pt x="7072" y="14345"/>
                  </a:cubicBezTo>
                  <a:cubicBezTo>
                    <a:pt x="8173" y="12877"/>
                    <a:pt x="9440" y="11176"/>
                    <a:pt x="10174" y="9475"/>
                  </a:cubicBezTo>
                  <a:cubicBezTo>
                    <a:pt x="10875" y="7874"/>
                    <a:pt x="11875" y="6339"/>
                    <a:pt x="12042" y="4571"/>
                  </a:cubicBezTo>
                  <a:cubicBezTo>
                    <a:pt x="12209" y="2870"/>
                    <a:pt x="11475" y="935"/>
                    <a:pt x="9907" y="268"/>
                  </a:cubicBezTo>
                  <a:cubicBezTo>
                    <a:pt x="9455" y="94"/>
                    <a:pt x="8938" y="1"/>
                    <a:pt x="842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7"/>
            <p:cNvSpPr/>
            <p:nvPr/>
          </p:nvSpPr>
          <p:spPr>
            <a:xfrm>
              <a:off x="3523071" y="2308646"/>
              <a:ext cx="325023" cy="331711"/>
            </a:xfrm>
            <a:custGeom>
              <a:avLst/>
              <a:gdLst/>
              <a:ahLst/>
              <a:cxnLst/>
              <a:rect l="l" t="t" r="r" b="b"/>
              <a:pathLst>
                <a:path w="10108" h="10316" extrusionOk="0">
                  <a:moveTo>
                    <a:pt x="6577" y="1"/>
                  </a:moveTo>
                  <a:cubicBezTo>
                    <a:pt x="6103" y="1"/>
                    <a:pt x="5623" y="83"/>
                    <a:pt x="5171" y="237"/>
                  </a:cubicBezTo>
                  <a:cubicBezTo>
                    <a:pt x="4452" y="446"/>
                    <a:pt x="3706" y="575"/>
                    <a:pt x="2958" y="575"/>
                  </a:cubicBezTo>
                  <a:cubicBezTo>
                    <a:pt x="2873" y="575"/>
                    <a:pt x="2788" y="574"/>
                    <a:pt x="2703" y="570"/>
                  </a:cubicBezTo>
                  <a:lnTo>
                    <a:pt x="2202" y="2872"/>
                  </a:lnTo>
                  <a:cubicBezTo>
                    <a:pt x="1335" y="4073"/>
                    <a:pt x="401" y="5474"/>
                    <a:pt x="1" y="6908"/>
                  </a:cubicBezTo>
                  <a:cubicBezTo>
                    <a:pt x="1068" y="7709"/>
                    <a:pt x="2736" y="8142"/>
                    <a:pt x="3970" y="8609"/>
                  </a:cubicBezTo>
                  <a:cubicBezTo>
                    <a:pt x="5438" y="9210"/>
                    <a:pt x="6906" y="9743"/>
                    <a:pt x="8373" y="10277"/>
                  </a:cubicBezTo>
                  <a:cubicBezTo>
                    <a:pt x="8431" y="10296"/>
                    <a:pt x="8500" y="10316"/>
                    <a:pt x="8561" y="10316"/>
                  </a:cubicBezTo>
                  <a:cubicBezTo>
                    <a:pt x="8605" y="10316"/>
                    <a:pt x="8645" y="10305"/>
                    <a:pt x="8673" y="10277"/>
                  </a:cubicBezTo>
                  <a:cubicBezTo>
                    <a:pt x="8774" y="10244"/>
                    <a:pt x="8807" y="10144"/>
                    <a:pt x="8840" y="10077"/>
                  </a:cubicBezTo>
                  <a:cubicBezTo>
                    <a:pt x="9374" y="8776"/>
                    <a:pt x="9774" y="7408"/>
                    <a:pt x="9908" y="6007"/>
                  </a:cubicBezTo>
                  <a:cubicBezTo>
                    <a:pt x="10041" y="4606"/>
                    <a:pt x="10108" y="2972"/>
                    <a:pt x="9441" y="1638"/>
                  </a:cubicBezTo>
                  <a:cubicBezTo>
                    <a:pt x="8871" y="498"/>
                    <a:pt x="7744" y="1"/>
                    <a:pt x="657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7"/>
            <p:cNvSpPr/>
            <p:nvPr/>
          </p:nvSpPr>
          <p:spPr>
            <a:xfrm>
              <a:off x="3523071" y="2299064"/>
              <a:ext cx="325023" cy="342194"/>
            </a:xfrm>
            <a:custGeom>
              <a:avLst/>
              <a:gdLst/>
              <a:ahLst/>
              <a:cxnLst/>
              <a:rect l="l" t="t" r="r" b="b"/>
              <a:pathLst>
                <a:path w="10108" h="10642" fill="none" extrusionOk="0">
                  <a:moveTo>
                    <a:pt x="2202" y="3170"/>
                  </a:moveTo>
                  <a:cubicBezTo>
                    <a:pt x="1335" y="4371"/>
                    <a:pt x="401" y="5772"/>
                    <a:pt x="1" y="7206"/>
                  </a:cubicBezTo>
                  <a:cubicBezTo>
                    <a:pt x="1068" y="8007"/>
                    <a:pt x="2736" y="8440"/>
                    <a:pt x="3970" y="8907"/>
                  </a:cubicBezTo>
                  <a:cubicBezTo>
                    <a:pt x="5438" y="9508"/>
                    <a:pt x="6906" y="10041"/>
                    <a:pt x="8373" y="10575"/>
                  </a:cubicBezTo>
                  <a:cubicBezTo>
                    <a:pt x="8473" y="10609"/>
                    <a:pt x="8607" y="10642"/>
                    <a:pt x="8673" y="10575"/>
                  </a:cubicBezTo>
                  <a:cubicBezTo>
                    <a:pt x="8774" y="10542"/>
                    <a:pt x="8807" y="10442"/>
                    <a:pt x="8840" y="10375"/>
                  </a:cubicBezTo>
                  <a:cubicBezTo>
                    <a:pt x="9374" y="9074"/>
                    <a:pt x="9774" y="7706"/>
                    <a:pt x="9908" y="6305"/>
                  </a:cubicBezTo>
                  <a:cubicBezTo>
                    <a:pt x="10041" y="4904"/>
                    <a:pt x="10108" y="3270"/>
                    <a:pt x="9441" y="1936"/>
                  </a:cubicBezTo>
                  <a:cubicBezTo>
                    <a:pt x="8640" y="334"/>
                    <a:pt x="6739" y="1"/>
                    <a:pt x="5171" y="535"/>
                  </a:cubicBezTo>
                  <a:cubicBezTo>
                    <a:pt x="4370" y="768"/>
                    <a:pt x="3536" y="902"/>
                    <a:pt x="2703" y="86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7"/>
            <p:cNvSpPr/>
            <p:nvPr/>
          </p:nvSpPr>
          <p:spPr>
            <a:xfrm>
              <a:off x="3476960" y="1759150"/>
              <a:ext cx="489142" cy="635801"/>
            </a:xfrm>
            <a:custGeom>
              <a:avLst/>
              <a:gdLst/>
              <a:ahLst/>
              <a:cxnLst/>
              <a:rect l="l" t="t" r="r" b="b"/>
              <a:pathLst>
                <a:path w="15212" h="19773" extrusionOk="0">
                  <a:moveTo>
                    <a:pt x="5510" y="1"/>
                  </a:moveTo>
                  <a:cubicBezTo>
                    <a:pt x="4844" y="1"/>
                    <a:pt x="4170" y="110"/>
                    <a:pt x="3503" y="347"/>
                  </a:cubicBezTo>
                  <a:cubicBezTo>
                    <a:pt x="2002" y="881"/>
                    <a:pt x="734" y="2015"/>
                    <a:pt x="0" y="3416"/>
                  </a:cubicBezTo>
                  <a:cubicBezTo>
                    <a:pt x="134" y="3449"/>
                    <a:pt x="300" y="3449"/>
                    <a:pt x="434" y="3482"/>
                  </a:cubicBezTo>
                  <a:cubicBezTo>
                    <a:pt x="2135" y="3749"/>
                    <a:pt x="3636" y="4250"/>
                    <a:pt x="5237" y="4783"/>
                  </a:cubicBezTo>
                  <a:cubicBezTo>
                    <a:pt x="5371" y="4350"/>
                    <a:pt x="5504" y="3916"/>
                    <a:pt x="5771" y="3516"/>
                  </a:cubicBezTo>
                  <a:lnTo>
                    <a:pt x="5771" y="3516"/>
                  </a:lnTo>
                  <a:cubicBezTo>
                    <a:pt x="5404" y="4083"/>
                    <a:pt x="5704" y="5917"/>
                    <a:pt x="5671" y="6618"/>
                  </a:cubicBezTo>
                  <a:cubicBezTo>
                    <a:pt x="5604" y="7752"/>
                    <a:pt x="5538" y="8920"/>
                    <a:pt x="5471" y="10087"/>
                  </a:cubicBezTo>
                  <a:cubicBezTo>
                    <a:pt x="5304" y="12322"/>
                    <a:pt x="5071" y="14557"/>
                    <a:pt x="4770" y="16792"/>
                  </a:cubicBezTo>
                  <a:cubicBezTo>
                    <a:pt x="4704" y="17326"/>
                    <a:pt x="4137" y="19194"/>
                    <a:pt x="4570" y="19561"/>
                  </a:cubicBezTo>
                  <a:cubicBezTo>
                    <a:pt x="4744" y="19722"/>
                    <a:pt x="5138" y="19772"/>
                    <a:pt x="5598" y="19772"/>
                  </a:cubicBezTo>
                  <a:cubicBezTo>
                    <a:pt x="6376" y="19772"/>
                    <a:pt x="7341" y="19627"/>
                    <a:pt x="7739" y="19627"/>
                  </a:cubicBezTo>
                  <a:lnTo>
                    <a:pt x="14778" y="19627"/>
                  </a:lnTo>
                  <a:cubicBezTo>
                    <a:pt x="14911" y="19627"/>
                    <a:pt x="15078" y="19627"/>
                    <a:pt x="15144" y="19527"/>
                  </a:cubicBezTo>
                  <a:cubicBezTo>
                    <a:pt x="15211" y="19427"/>
                    <a:pt x="15211" y="19327"/>
                    <a:pt x="15211" y="19194"/>
                  </a:cubicBezTo>
                  <a:cubicBezTo>
                    <a:pt x="15178" y="16158"/>
                    <a:pt x="14644" y="13089"/>
                    <a:pt x="14210" y="10054"/>
                  </a:cubicBezTo>
                  <a:cubicBezTo>
                    <a:pt x="13877" y="7585"/>
                    <a:pt x="13243" y="5050"/>
                    <a:pt x="11609" y="3149"/>
                  </a:cubicBezTo>
                  <a:cubicBezTo>
                    <a:pt x="10078" y="1333"/>
                    <a:pt x="7841" y="1"/>
                    <a:pt x="551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7"/>
            <p:cNvSpPr/>
            <p:nvPr/>
          </p:nvSpPr>
          <p:spPr>
            <a:xfrm>
              <a:off x="3513424" y="1992306"/>
              <a:ext cx="59037" cy="35435"/>
            </a:xfrm>
            <a:custGeom>
              <a:avLst/>
              <a:gdLst/>
              <a:ahLst/>
              <a:cxnLst/>
              <a:rect l="l" t="t" r="r" b="b"/>
              <a:pathLst>
                <a:path w="1836" h="1102" fill="none" extrusionOk="0">
                  <a:moveTo>
                    <a:pt x="0" y="1"/>
                  </a:moveTo>
                  <a:cubicBezTo>
                    <a:pt x="0" y="434"/>
                    <a:pt x="301" y="835"/>
                    <a:pt x="701" y="968"/>
                  </a:cubicBezTo>
                  <a:cubicBezTo>
                    <a:pt x="1101" y="1102"/>
                    <a:pt x="1602" y="968"/>
                    <a:pt x="1835" y="63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7"/>
            <p:cNvSpPr/>
            <p:nvPr/>
          </p:nvSpPr>
          <p:spPr>
            <a:xfrm>
              <a:off x="2526617" y="2152116"/>
              <a:ext cx="493451" cy="537407"/>
            </a:xfrm>
            <a:custGeom>
              <a:avLst/>
              <a:gdLst/>
              <a:ahLst/>
              <a:cxnLst/>
              <a:rect l="l" t="t" r="r" b="b"/>
              <a:pathLst>
                <a:path w="15346" h="16713" extrusionOk="0">
                  <a:moveTo>
                    <a:pt x="1" y="1"/>
                  </a:moveTo>
                  <a:lnTo>
                    <a:pt x="735" y="9941"/>
                  </a:lnTo>
                  <a:lnTo>
                    <a:pt x="15345" y="16713"/>
                  </a:lnTo>
                  <a:lnTo>
                    <a:pt x="15112" y="68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7"/>
            <p:cNvSpPr/>
            <p:nvPr/>
          </p:nvSpPr>
          <p:spPr>
            <a:xfrm>
              <a:off x="3126213" y="2143563"/>
              <a:ext cx="166274" cy="332515"/>
            </a:xfrm>
            <a:custGeom>
              <a:avLst/>
              <a:gdLst/>
              <a:ahLst/>
              <a:cxnLst/>
              <a:rect l="l" t="t" r="r" b="b"/>
              <a:pathLst>
                <a:path w="5171" h="10341" extrusionOk="0">
                  <a:moveTo>
                    <a:pt x="1101" y="0"/>
                  </a:moveTo>
                  <a:cubicBezTo>
                    <a:pt x="1035" y="67"/>
                    <a:pt x="968" y="100"/>
                    <a:pt x="901" y="167"/>
                  </a:cubicBezTo>
                  <a:lnTo>
                    <a:pt x="0" y="9073"/>
                  </a:lnTo>
                  <a:cubicBezTo>
                    <a:pt x="34" y="9173"/>
                    <a:pt x="67" y="9207"/>
                    <a:pt x="101" y="9273"/>
                  </a:cubicBezTo>
                  <a:lnTo>
                    <a:pt x="4037" y="10341"/>
                  </a:lnTo>
                  <a:cubicBezTo>
                    <a:pt x="4137" y="10274"/>
                    <a:pt x="4170" y="10274"/>
                    <a:pt x="4270" y="10207"/>
                  </a:cubicBezTo>
                  <a:lnTo>
                    <a:pt x="5171" y="1268"/>
                  </a:lnTo>
                  <a:cubicBezTo>
                    <a:pt x="5171" y="1201"/>
                    <a:pt x="5137" y="1101"/>
                    <a:pt x="5037" y="1101"/>
                  </a:cubicBezTo>
                  <a:lnTo>
                    <a:pt x="110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7"/>
            <p:cNvSpPr/>
            <p:nvPr/>
          </p:nvSpPr>
          <p:spPr>
            <a:xfrm>
              <a:off x="3102611" y="2227166"/>
              <a:ext cx="539561" cy="778215"/>
            </a:xfrm>
            <a:custGeom>
              <a:avLst/>
              <a:gdLst/>
              <a:ahLst/>
              <a:cxnLst/>
              <a:rect l="l" t="t" r="r" b="b"/>
              <a:pathLst>
                <a:path w="16780" h="24202" extrusionOk="0">
                  <a:moveTo>
                    <a:pt x="1220" y="1"/>
                  </a:moveTo>
                  <a:cubicBezTo>
                    <a:pt x="1188" y="1"/>
                    <a:pt x="1159" y="11"/>
                    <a:pt x="1135" y="35"/>
                  </a:cubicBezTo>
                  <a:cubicBezTo>
                    <a:pt x="1101" y="69"/>
                    <a:pt x="1068" y="135"/>
                    <a:pt x="1068" y="202"/>
                  </a:cubicBezTo>
                  <a:cubicBezTo>
                    <a:pt x="1001" y="669"/>
                    <a:pt x="1001" y="1169"/>
                    <a:pt x="1168" y="1603"/>
                  </a:cubicBezTo>
                  <a:cubicBezTo>
                    <a:pt x="1115" y="1576"/>
                    <a:pt x="1059" y="1564"/>
                    <a:pt x="1003" y="1564"/>
                  </a:cubicBezTo>
                  <a:cubicBezTo>
                    <a:pt x="779" y="1564"/>
                    <a:pt x="554" y="1757"/>
                    <a:pt x="501" y="1970"/>
                  </a:cubicBezTo>
                  <a:cubicBezTo>
                    <a:pt x="434" y="2237"/>
                    <a:pt x="534" y="2470"/>
                    <a:pt x="634" y="2704"/>
                  </a:cubicBezTo>
                  <a:cubicBezTo>
                    <a:pt x="501" y="2771"/>
                    <a:pt x="301" y="2837"/>
                    <a:pt x="234" y="2971"/>
                  </a:cubicBezTo>
                  <a:cubicBezTo>
                    <a:pt x="134" y="3138"/>
                    <a:pt x="134" y="3304"/>
                    <a:pt x="167" y="3471"/>
                  </a:cubicBezTo>
                  <a:cubicBezTo>
                    <a:pt x="201" y="3571"/>
                    <a:pt x="234" y="3638"/>
                    <a:pt x="234" y="3705"/>
                  </a:cubicBezTo>
                  <a:cubicBezTo>
                    <a:pt x="234" y="3938"/>
                    <a:pt x="67" y="4138"/>
                    <a:pt x="34" y="4372"/>
                  </a:cubicBezTo>
                  <a:cubicBezTo>
                    <a:pt x="1" y="4705"/>
                    <a:pt x="101" y="5039"/>
                    <a:pt x="201" y="5372"/>
                  </a:cubicBezTo>
                  <a:cubicBezTo>
                    <a:pt x="368" y="5873"/>
                    <a:pt x="568" y="6340"/>
                    <a:pt x="835" y="6774"/>
                  </a:cubicBezTo>
                  <a:cubicBezTo>
                    <a:pt x="1101" y="7241"/>
                    <a:pt x="1435" y="7641"/>
                    <a:pt x="1668" y="8108"/>
                  </a:cubicBezTo>
                  <a:cubicBezTo>
                    <a:pt x="2069" y="8875"/>
                    <a:pt x="2236" y="9709"/>
                    <a:pt x="2569" y="10510"/>
                  </a:cubicBezTo>
                  <a:cubicBezTo>
                    <a:pt x="2936" y="11377"/>
                    <a:pt x="3236" y="12277"/>
                    <a:pt x="3570" y="13145"/>
                  </a:cubicBezTo>
                  <a:cubicBezTo>
                    <a:pt x="4404" y="15313"/>
                    <a:pt x="5138" y="17481"/>
                    <a:pt x="6072" y="19583"/>
                  </a:cubicBezTo>
                  <a:cubicBezTo>
                    <a:pt x="6906" y="21484"/>
                    <a:pt x="7940" y="23952"/>
                    <a:pt x="10341" y="24186"/>
                  </a:cubicBezTo>
                  <a:cubicBezTo>
                    <a:pt x="10458" y="24196"/>
                    <a:pt x="10576" y="24201"/>
                    <a:pt x="10693" y="24201"/>
                  </a:cubicBezTo>
                  <a:cubicBezTo>
                    <a:pt x="11715" y="24201"/>
                    <a:pt x="12746" y="23824"/>
                    <a:pt x="13644" y="23285"/>
                  </a:cubicBezTo>
                  <a:cubicBezTo>
                    <a:pt x="14878" y="22485"/>
                    <a:pt x="15712" y="21617"/>
                    <a:pt x="16779" y="20250"/>
                  </a:cubicBezTo>
                  <a:lnTo>
                    <a:pt x="12776" y="16914"/>
                  </a:lnTo>
                  <a:cubicBezTo>
                    <a:pt x="12243" y="16047"/>
                    <a:pt x="10942" y="14679"/>
                    <a:pt x="10942" y="14679"/>
                  </a:cubicBezTo>
                  <a:cubicBezTo>
                    <a:pt x="10742" y="14479"/>
                    <a:pt x="10575" y="14246"/>
                    <a:pt x="10375" y="14045"/>
                  </a:cubicBezTo>
                  <a:cubicBezTo>
                    <a:pt x="9474" y="12945"/>
                    <a:pt x="8607" y="11810"/>
                    <a:pt x="7773" y="10643"/>
                  </a:cubicBezTo>
                  <a:cubicBezTo>
                    <a:pt x="7272" y="9976"/>
                    <a:pt x="6805" y="9242"/>
                    <a:pt x="6372" y="8508"/>
                  </a:cubicBezTo>
                  <a:cubicBezTo>
                    <a:pt x="6005" y="7908"/>
                    <a:pt x="5404" y="7074"/>
                    <a:pt x="5538" y="6340"/>
                  </a:cubicBezTo>
                  <a:cubicBezTo>
                    <a:pt x="5771" y="5139"/>
                    <a:pt x="6205" y="3638"/>
                    <a:pt x="5705" y="2470"/>
                  </a:cubicBezTo>
                  <a:cubicBezTo>
                    <a:pt x="5677" y="2416"/>
                    <a:pt x="5628" y="2361"/>
                    <a:pt x="5593" y="2361"/>
                  </a:cubicBezTo>
                  <a:cubicBezTo>
                    <a:pt x="5585" y="2361"/>
                    <a:pt x="5577" y="2364"/>
                    <a:pt x="5571" y="2370"/>
                  </a:cubicBezTo>
                  <a:cubicBezTo>
                    <a:pt x="5538" y="2370"/>
                    <a:pt x="5538" y="2404"/>
                    <a:pt x="5538" y="2437"/>
                  </a:cubicBezTo>
                  <a:cubicBezTo>
                    <a:pt x="5346" y="3045"/>
                    <a:pt x="5307" y="3775"/>
                    <a:pt x="4569" y="3775"/>
                  </a:cubicBezTo>
                  <a:cubicBezTo>
                    <a:pt x="4537" y="3775"/>
                    <a:pt x="4505" y="3774"/>
                    <a:pt x="4470" y="3771"/>
                  </a:cubicBezTo>
                  <a:cubicBezTo>
                    <a:pt x="3737" y="3705"/>
                    <a:pt x="3103" y="3171"/>
                    <a:pt x="2703" y="2604"/>
                  </a:cubicBezTo>
                  <a:cubicBezTo>
                    <a:pt x="2202" y="1870"/>
                    <a:pt x="1935" y="1003"/>
                    <a:pt x="1502" y="235"/>
                  </a:cubicBezTo>
                  <a:cubicBezTo>
                    <a:pt x="1451" y="109"/>
                    <a:pt x="1323" y="1"/>
                    <a:pt x="122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7"/>
            <p:cNvSpPr/>
            <p:nvPr/>
          </p:nvSpPr>
          <p:spPr>
            <a:xfrm>
              <a:off x="3102611" y="2225075"/>
              <a:ext cx="539561" cy="783039"/>
            </a:xfrm>
            <a:custGeom>
              <a:avLst/>
              <a:gdLst/>
              <a:ahLst/>
              <a:cxnLst/>
              <a:rect l="l" t="t" r="r" b="b"/>
              <a:pathLst>
                <a:path w="16780" h="24352" fill="none" extrusionOk="0">
                  <a:moveTo>
                    <a:pt x="12776" y="16979"/>
                  </a:moveTo>
                  <a:cubicBezTo>
                    <a:pt x="12243" y="16112"/>
                    <a:pt x="10942" y="14744"/>
                    <a:pt x="10942" y="14744"/>
                  </a:cubicBezTo>
                  <a:cubicBezTo>
                    <a:pt x="10742" y="14544"/>
                    <a:pt x="10575" y="14311"/>
                    <a:pt x="10375" y="14110"/>
                  </a:cubicBezTo>
                  <a:cubicBezTo>
                    <a:pt x="9474" y="13010"/>
                    <a:pt x="8607" y="11875"/>
                    <a:pt x="7773" y="10708"/>
                  </a:cubicBezTo>
                  <a:cubicBezTo>
                    <a:pt x="7272" y="10041"/>
                    <a:pt x="6805" y="9307"/>
                    <a:pt x="6372" y="8573"/>
                  </a:cubicBezTo>
                  <a:cubicBezTo>
                    <a:pt x="6005" y="7973"/>
                    <a:pt x="5404" y="7139"/>
                    <a:pt x="5538" y="6405"/>
                  </a:cubicBezTo>
                  <a:cubicBezTo>
                    <a:pt x="5771" y="5204"/>
                    <a:pt x="6205" y="3703"/>
                    <a:pt x="5705" y="2535"/>
                  </a:cubicBezTo>
                  <a:cubicBezTo>
                    <a:pt x="5671" y="2469"/>
                    <a:pt x="5605" y="2402"/>
                    <a:pt x="5571" y="2435"/>
                  </a:cubicBezTo>
                  <a:cubicBezTo>
                    <a:pt x="5538" y="2435"/>
                    <a:pt x="5538" y="2469"/>
                    <a:pt x="5538" y="2502"/>
                  </a:cubicBezTo>
                  <a:cubicBezTo>
                    <a:pt x="5338" y="3136"/>
                    <a:pt x="5304" y="3903"/>
                    <a:pt x="4470" y="3836"/>
                  </a:cubicBezTo>
                  <a:cubicBezTo>
                    <a:pt x="3737" y="3770"/>
                    <a:pt x="3103" y="3236"/>
                    <a:pt x="2703" y="2669"/>
                  </a:cubicBezTo>
                  <a:cubicBezTo>
                    <a:pt x="2202" y="1935"/>
                    <a:pt x="1935" y="1068"/>
                    <a:pt x="1502" y="300"/>
                  </a:cubicBezTo>
                  <a:cubicBezTo>
                    <a:pt x="1435" y="134"/>
                    <a:pt x="1235" y="0"/>
                    <a:pt x="1135" y="100"/>
                  </a:cubicBezTo>
                  <a:cubicBezTo>
                    <a:pt x="1101" y="134"/>
                    <a:pt x="1068" y="200"/>
                    <a:pt x="1068" y="267"/>
                  </a:cubicBezTo>
                  <a:cubicBezTo>
                    <a:pt x="1001" y="734"/>
                    <a:pt x="1001" y="1234"/>
                    <a:pt x="1168" y="1668"/>
                  </a:cubicBezTo>
                  <a:cubicBezTo>
                    <a:pt x="901" y="1535"/>
                    <a:pt x="568" y="1768"/>
                    <a:pt x="501" y="2035"/>
                  </a:cubicBezTo>
                  <a:cubicBezTo>
                    <a:pt x="434" y="2302"/>
                    <a:pt x="534" y="2535"/>
                    <a:pt x="634" y="2769"/>
                  </a:cubicBezTo>
                  <a:cubicBezTo>
                    <a:pt x="501" y="2836"/>
                    <a:pt x="301" y="2902"/>
                    <a:pt x="234" y="3036"/>
                  </a:cubicBezTo>
                  <a:cubicBezTo>
                    <a:pt x="134" y="3203"/>
                    <a:pt x="134" y="3369"/>
                    <a:pt x="167" y="3536"/>
                  </a:cubicBezTo>
                  <a:cubicBezTo>
                    <a:pt x="201" y="3636"/>
                    <a:pt x="234" y="3703"/>
                    <a:pt x="234" y="3770"/>
                  </a:cubicBezTo>
                  <a:cubicBezTo>
                    <a:pt x="234" y="4003"/>
                    <a:pt x="67" y="4203"/>
                    <a:pt x="34" y="4437"/>
                  </a:cubicBezTo>
                  <a:cubicBezTo>
                    <a:pt x="1" y="4770"/>
                    <a:pt x="101" y="5104"/>
                    <a:pt x="201" y="5437"/>
                  </a:cubicBezTo>
                  <a:cubicBezTo>
                    <a:pt x="368" y="5938"/>
                    <a:pt x="568" y="6405"/>
                    <a:pt x="835" y="6839"/>
                  </a:cubicBezTo>
                  <a:cubicBezTo>
                    <a:pt x="1101" y="7306"/>
                    <a:pt x="1435" y="7706"/>
                    <a:pt x="1668" y="8173"/>
                  </a:cubicBezTo>
                  <a:cubicBezTo>
                    <a:pt x="2069" y="8940"/>
                    <a:pt x="2236" y="9774"/>
                    <a:pt x="2569" y="10575"/>
                  </a:cubicBezTo>
                  <a:cubicBezTo>
                    <a:pt x="2936" y="11442"/>
                    <a:pt x="3236" y="12342"/>
                    <a:pt x="3570" y="13210"/>
                  </a:cubicBezTo>
                  <a:cubicBezTo>
                    <a:pt x="4404" y="15378"/>
                    <a:pt x="5138" y="17546"/>
                    <a:pt x="6072" y="19648"/>
                  </a:cubicBezTo>
                  <a:cubicBezTo>
                    <a:pt x="6906" y="21549"/>
                    <a:pt x="7940" y="24017"/>
                    <a:pt x="10341" y="24251"/>
                  </a:cubicBezTo>
                  <a:cubicBezTo>
                    <a:pt x="11475" y="24351"/>
                    <a:pt x="12643" y="23951"/>
                    <a:pt x="13644" y="23350"/>
                  </a:cubicBezTo>
                  <a:cubicBezTo>
                    <a:pt x="14878" y="22550"/>
                    <a:pt x="15712" y="21682"/>
                    <a:pt x="16779" y="2031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7"/>
            <p:cNvSpPr/>
            <p:nvPr/>
          </p:nvSpPr>
          <p:spPr>
            <a:xfrm>
              <a:off x="2599577" y="2357586"/>
              <a:ext cx="188782" cy="227915"/>
            </a:xfrm>
            <a:custGeom>
              <a:avLst/>
              <a:gdLst/>
              <a:ahLst/>
              <a:cxnLst/>
              <a:rect l="l" t="t" r="r" b="b"/>
              <a:pathLst>
                <a:path w="5871" h="7088" extrusionOk="0">
                  <a:moveTo>
                    <a:pt x="2274" y="0"/>
                  </a:moveTo>
                  <a:cubicBezTo>
                    <a:pt x="2240" y="0"/>
                    <a:pt x="2205" y="5"/>
                    <a:pt x="2168" y="16"/>
                  </a:cubicBezTo>
                  <a:cubicBezTo>
                    <a:pt x="1968" y="49"/>
                    <a:pt x="1801" y="216"/>
                    <a:pt x="1735" y="416"/>
                  </a:cubicBezTo>
                  <a:cubicBezTo>
                    <a:pt x="1701" y="382"/>
                    <a:pt x="1701" y="349"/>
                    <a:pt x="1668" y="349"/>
                  </a:cubicBezTo>
                  <a:cubicBezTo>
                    <a:pt x="1593" y="287"/>
                    <a:pt x="1504" y="262"/>
                    <a:pt x="1412" y="262"/>
                  </a:cubicBezTo>
                  <a:cubicBezTo>
                    <a:pt x="1258" y="262"/>
                    <a:pt x="1093" y="332"/>
                    <a:pt x="967" y="416"/>
                  </a:cubicBezTo>
                  <a:cubicBezTo>
                    <a:pt x="834" y="549"/>
                    <a:pt x="801" y="749"/>
                    <a:pt x="801" y="916"/>
                  </a:cubicBezTo>
                  <a:cubicBezTo>
                    <a:pt x="801" y="833"/>
                    <a:pt x="692" y="808"/>
                    <a:pt x="576" y="808"/>
                  </a:cubicBezTo>
                  <a:cubicBezTo>
                    <a:pt x="459" y="808"/>
                    <a:pt x="334" y="833"/>
                    <a:pt x="300" y="849"/>
                  </a:cubicBezTo>
                  <a:cubicBezTo>
                    <a:pt x="134" y="950"/>
                    <a:pt x="100" y="1150"/>
                    <a:pt x="100" y="1316"/>
                  </a:cubicBezTo>
                  <a:cubicBezTo>
                    <a:pt x="0" y="2150"/>
                    <a:pt x="33" y="2951"/>
                    <a:pt x="134" y="3785"/>
                  </a:cubicBezTo>
                  <a:cubicBezTo>
                    <a:pt x="234" y="4385"/>
                    <a:pt x="400" y="4986"/>
                    <a:pt x="934" y="5386"/>
                  </a:cubicBezTo>
                  <a:cubicBezTo>
                    <a:pt x="1468" y="5753"/>
                    <a:pt x="2102" y="6053"/>
                    <a:pt x="2702" y="6287"/>
                  </a:cubicBezTo>
                  <a:cubicBezTo>
                    <a:pt x="3169" y="6454"/>
                    <a:pt x="3636" y="6554"/>
                    <a:pt x="4103" y="6687"/>
                  </a:cubicBezTo>
                  <a:cubicBezTo>
                    <a:pt x="4634" y="6812"/>
                    <a:pt x="5194" y="6937"/>
                    <a:pt x="5755" y="7062"/>
                  </a:cubicBezTo>
                  <a:lnTo>
                    <a:pt x="5755" y="7062"/>
                  </a:lnTo>
                  <a:cubicBezTo>
                    <a:pt x="5293" y="6942"/>
                    <a:pt x="5020" y="6657"/>
                    <a:pt x="4804" y="6287"/>
                  </a:cubicBezTo>
                  <a:cubicBezTo>
                    <a:pt x="4670" y="6053"/>
                    <a:pt x="4537" y="5753"/>
                    <a:pt x="4437" y="5486"/>
                  </a:cubicBezTo>
                  <a:cubicBezTo>
                    <a:pt x="4203" y="4852"/>
                    <a:pt x="4103" y="4185"/>
                    <a:pt x="4003" y="3551"/>
                  </a:cubicBezTo>
                  <a:lnTo>
                    <a:pt x="3669" y="1216"/>
                  </a:lnTo>
                  <a:cubicBezTo>
                    <a:pt x="3636" y="983"/>
                    <a:pt x="3603" y="749"/>
                    <a:pt x="3436" y="549"/>
                  </a:cubicBezTo>
                  <a:cubicBezTo>
                    <a:pt x="3339" y="428"/>
                    <a:pt x="3190" y="343"/>
                    <a:pt x="3039" y="343"/>
                  </a:cubicBezTo>
                  <a:cubicBezTo>
                    <a:pt x="2982" y="343"/>
                    <a:pt x="2924" y="355"/>
                    <a:pt x="2869" y="382"/>
                  </a:cubicBezTo>
                  <a:cubicBezTo>
                    <a:pt x="2835" y="349"/>
                    <a:pt x="2802" y="282"/>
                    <a:pt x="2735" y="249"/>
                  </a:cubicBezTo>
                  <a:cubicBezTo>
                    <a:pt x="2595" y="137"/>
                    <a:pt x="2454" y="0"/>
                    <a:pt x="2274" y="0"/>
                  </a:cubicBezTo>
                  <a:close/>
                  <a:moveTo>
                    <a:pt x="5755" y="7062"/>
                  </a:moveTo>
                  <a:lnTo>
                    <a:pt x="5755" y="7062"/>
                  </a:lnTo>
                  <a:cubicBezTo>
                    <a:pt x="5793" y="7071"/>
                    <a:pt x="5831" y="7080"/>
                    <a:pt x="5871" y="7087"/>
                  </a:cubicBezTo>
                  <a:cubicBezTo>
                    <a:pt x="5832" y="7079"/>
                    <a:pt x="5794" y="7070"/>
                    <a:pt x="5755" y="706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7"/>
            <p:cNvSpPr/>
            <p:nvPr/>
          </p:nvSpPr>
          <p:spPr>
            <a:xfrm>
              <a:off x="2691798" y="2368808"/>
              <a:ext cx="13987" cy="138395"/>
            </a:xfrm>
            <a:custGeom>
              <a:avLst/>
              <a:gdLst/>
              <a:ahLst/>
              <a:cxnLst/>
              <a:rect l="l" t="t" r="r" b="b"/>
              <a:pathLst>
                <a:path w="435" h="4304" extrusionOk="0">
                  <a:moveTo>
                    <a:pt x="1" y="0"/>
                  </a:moveTo>
                  <a:cubicBezTo>
                    <a:pt x="1" y="767"/>
                    <a:pt x="68" y="1501"/>
                    <a:pt x="134" y="2235"/>
                  </a:cubicBezTo>
                  <a:cubicBezTo>
                    <a:pt x="201" y="2936"/>
                    <a:pt x="201" y="3669"/>
                    <a:pt x="434" y="43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7"/>
            <p:cNvSpPr/>
            <p:nvPr/>
          </p:nvSpPr>
          <p:spPr>
            <a:xfrm>
              <a:off x="2691798" y="2368808"/>
              <a:ext cx="13987" cy="138395"/>
            </a:xfrm>
            <a:custGeom>
              <a:avLst/>
              <a:gdLst/>
              <a:ahLst/>
              <a:cxnLst/>
              <a:rect l="l" t="t" r="r" b="b"/>
              <a:pathLst>
                <a:path w="435" h="4304" fill="none" extrusionOk="0">
                  <a:moveTo>
                    <a:pt x="1" y="0"/>
                  </a:moveTo>
                  <a:cubicBezTo>
                    <a:pt x="1" y="767"/>
                    <a:pt x="68" y="1501"/>
                    <a:pt x="134" y="2235"/>
                  </a:cubicBezTo>
                  <a:cubicBezTo>
                    <a:pt x="201" y="2936"/>
                    <a:pt x="201" y="3669"/>
                    <a:pt x="434" y="430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7"/>
            <p:cNvSpPr/>
            <p:nvPr/>
          </p:nvSpPr>
          <p:spPr>
            <a:xfrm>
              <a:off x="2656427" y="2364499"/>
              <a:ext cx="16110" cy="137334"/>
            </a:xfrm>
            <a:custGeom>
              <a:avLst/>
              <a:gdLst/>
              <a:ahLst/>
              <a:cxnLst/>
              <a:rect l="l" t="t" r="r" b="b"/>
              <a:pathLst>
                <a:path w="501" h="4271" extrusionOk="0">
                  <a:moveTo>
                    <a:pt x="67" y="1"/>
                  </a:moveTo>
                  <a:cubicBezTo>
                    <a:pt x="0" y="1202"/>
                    <a:pt x="267" y="3103"/>
                    <a:pt x="500" y="4270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7"/>
            <p:cNvSpPr/>
            <p:nvPr/>
          </p:nvSpPr>
          <p:spPr>
            <a:xfrm>
              <a:off x="2656427" y="2364499"/>
              <a:ext cx="16110" cy="137334"/>
            </a:xfrm>
            <a:custGeom>
              <a:avLst/>
              <a:gdLst/>
              <a:ahLst/>
              <a:cxnLst/>
              <a:rect l="l" t="t" r="r" b="b"/>
              <a:pathLst>
                <a:path w="501" h="4271" fill="none" extrusionOk="0">
                  <a:moveTo>
                    <a:pt x="67" y="1"/>
                  </a:moveTo>
                  <a:cubicBezTo>
                    <a:pt x="0" y="1202"/>
                    <a:pt x="267" y="3103"/>
                    <a:pt x="500" y="427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7"/>
            <p:cNvSpPr/>
            <p:nvPr/>
          </p:nvSpPr>
          <p:spPr>
            <a:xfrm>
              <a:off x="2624240" y="2358068"/>
              <a:ext cx="13955" cy="136241"/>
            </a:xfrm>
            <a:custGeom>
              <a:avLst/>
              <a:gdLst/>
              <a:ahLst/>
              <a:cxnLst/>
              <a:rect l="l" t="t" r="r" b="b"/>
              <a:pathLst>
                <a:path w="434" h="4237" extrusionOk="0">
                  <a:moveTo>
                    <a:pt x="67" y="1"/>
                  </a:moveTo>
                  <a:lnTo>
                    <a:pt x="100" y="384"/>
                  </a:lnTo>
                  <a:lnTo>
                    <a:pt x="100" y="384"/>
                  </a:lnTo>
                  <a:cubicBezTo>
                    <a:pt x="99" y="254"/>
                    <a:pt x="95" y="139"/>
                    <a:pt x="67" y="1"/>
                  </a:cubicBezTo>
                  <a:close/>
                  <a:moveTo>
                    <a:pt x="100" y="384"/>
                  </a:moveTo>
                  <a:cubicBezTo>
                    <a:pt x="100" y="411"/>
                    <a:pt x="100" y="439"/>
                    <a:pt x="100" y="468"/>
                  </a:cubicBezTo>
                  <a:cubicBezTo>
                    <a:pt x="0" y="1602"/>
                    <a:pt x="134" y="3136"/>
                    <a:pt x="434" y="4237"/>
                  </a:cubicBezTo>
                  <a:lnTo>
                    <a:pt x="100" y="384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7"/>
            <p:cNvSpPr/>
            <p:nvPr/>
          </p:nvSpPr>
          <p:spPr>
            <a:xfrm>
              <a:off x="2624240" y="2358068"/>
              <a:ext cx="13955" cy="136241"/>
            </a:xfrm>
            <a:custGeom>
              <a:avLst/>
              <a:gdLst/>
              <a:ahLst/>
              <a:cxnLst/>
              <a:rect l="l" t="t" r="r" b="b"/>
              <a:pathLst>
                <a:path w="434" h="4237" fill="none" extrusionOk="0">
                  <a:moveTo>
                    <a:pt x="67" y="1"/>
                  </a:moveTo>
                  <a:cubicBezTo>
                    <a:pt x="100" y="167"/>
                    <a:pt x="100" y="301"/>
                    <a:pt x="100" y="468"/>
                  </a:cubicBezTo>
                  <a:cubicBezTo>
                    <a:pt x="0" y="1602"/>
                    <a:pt x="134" y="3136"/>
                    <a:pt x="434" y="4237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7"/>
            <p:cNvSpPr/>
            <p:nvPr/>
          </p:nvSpPr>
          <p:spPr>
            <a:xfrm>
              <a:off x="2307802" y="3113196"/>
              <a:ext cx="41866" cy="64374"/>
            </a:xfrm>
            <a:custGeom>
              <a:avLst/>
              <a:gdLst/>
              <a:ahLst/>
              <a:cxnLst/>
              <a:rect l="l" t="t" r="r" b="b"/>
              <a:pathLst>
                <a:path w="1302" h="2002" extrusionOk="0">
                  <a:moveTo>
                    <a:pt x="1" y="0"/>
                  </a:moveTo>
                  <a:lnTo>
                    <a:pt x="1" y="0"/>
                  </a:lnTo>
                  <a:cubicBezTo>
                    <a:pt x="301" y="734"/>
                    <a:pt x="735" y="1401"/>
                    <a:pt x="1302" y="20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7"/>
            <p:cNvSpPr/>
            <p:nvPr/>
          </p:nvSpPr>
          <p:spPr>
            <a:xfrm>
              <a:off x="2307802" y="3113196"/>
              <a:ext cx="41866" cy="64374"/>
            </a:xfrm>
            <a:custGeom>
              <a:avLst/>
              <a:gdLst/>
              <a:ahLst/>
              <a:cxnLst/>
              <a:rect l="l" t="t" r="r" b="b"/>
              <a:pathLst>
                <a:path w="1302" h="2002" fill="none" extrusionOk="0">
                  <a:moveTo>
                    <a:pt x="1302" y="2001"/>
                  </a:moveTo>
                  <a:cubicBezTo>
                    <a:pt x="735" y="1401"/>
                    <a:pt x="301" y="734"/>
                    <a:pt x="1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7"/>
            <p:cNvSpPr/>
            <p:nvPr/>
          </p:nvSpPr>
          <p:spPr>
            <a:xfrm>
              <a:off x="2238090" y="4369201"/>
              <a:ext cx="1623956" cy="32"/>
            </a:xfrm>
            <a:custGeom>
              <a:avLst/>
              <a:gdLst/>
              <a:ahLst/>
              <a:cxnLst/>
              <a:rect l="l" t="t" r="r" b="b"/>
              <a:pathLst>
                <a:path w="50504" h="1" fill="none" extrusionOk="0">
                  <a:moveTo>
                    <a:pt x="1" y="0"/>
                  </a:moveTo>
                  <a:lnTo>
                    <a:pt x="5050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3" name="Google Shape;593;p47"/>
          <p:cNvSpPr txBox="1">
            <a:spLocks noGrp="1"/>
          </p:cNvSpPr>
          <p:nvPr>
            <p:ph type="subTitle" idx="1"/>
          </p:nvPr>
        </p:nvSpPr>
        <p:spPr>
          <a:xfrm>
            <a:off x="4096524" y="2347125"/>
            <a:ext cx="4334576" cy="16562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 err="1"/>
              <a:t>Koncepcja</a:t>
            </a:r>
            <a:r>
              <a:rPr lang="en-GB" dirty="0"/>
              <a:t> </a:t>
            </a:r>
            <a:r>
              <a:rPr lang="en-GB" dirty="0" err="1"/>
              <a:t>sztucznej</a:t>
            </a:r>
            <a:r>
              <a:rPr lang="en-GB" dirty="0"/>
              <a:t> </a:t>
            </a:r>
            <a:r>
              <a:rPr lang="en-GB" dirty="0" err="1"/>
              <a:t>inteligencji</a:t>
            </a:r>
            <a:r>
              <a:rPr lang="en-GB" dirty="0"/>
              <a:t> </a:t>
            </a:r>
            <a:r>
              <a:rPr lang="en-GB" dirty="0" err="1"/>
              <a:t>pojawiła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w </a:t>
            </a:r>
            <a:r>
              <a:rPr lang="en-GB" dirty="0" err="1"/>
              <a:t>latach</a:t>
            </a:r>
            <a:r>
              <a:rPr lang="en-GB" dirty="0"/>
              <a:t> 50. </a:t>
            </a:r>
            <a:r>
              <a:rPr lang="en-GB" dirty="0" err="1"/>
              <a:t>ubiegłego</a:t>
            </a:r>
            <a:r>
              <a:rPr lang="en-GB" dirty="0"/>
              <a:t> </a:t>
            </a:r>
            <a:r>
              <a:rPr lang="en-GB" dirty="0" err="1"/>
              <a:t>wieku</a:t>
            </a:r>
            <a:r>
              <a:rPr lang="en-GB" dirty="0"/>
              <a:t> w </a:t>
            </a:r>
            <a:r>
              <a:rPr lang="en-GB" dirty="0" err="1"/>
              <a:t>wyniku</a:t>
            </a:r>
            <a:r>
              <a:rPr lang="en-GB" dirty="0"/>
              <a:t> </a:t>
            </a:r>
            <a:r>
              <a:rPr lang="en-GB" dirty="0" err="1"/>
              <a:t>tego</a:t>
            </a:r>
            <a:r>
              <a:rPr lang="en-GB" dirty="0"/>
              <a:t>, </a:t>
            </a:r>
            <a:r>
              <a:rPr lang="en-GB" dirty="0" err="1"/>
              <a:t>że</a:t>
            </a:r>
            <a:r>
              <a:rPr lang="en-GB" dirty="0"/>
              <a:t> </a:t>
            </a:r>
            <a:r>
              <a:rPr lang="en-GB" dirty="0" err="1"/>
              <a:t>pionierzy</a:t>
            </a:r>
            <a:r>
              <a:rPr lang="en-GB" dirty="0"/>
              <a:t> </a:t>
            </a:r>
            <a:r>
              <a:rPr lang="en-GB" dirty="0" err="1"/>
              <a:t>informatyki</a:t>
            </a:r>
            <a:r>
              <a:rPr lang="en-GB" dirty="0"/>
              <a:t> </a:t>
            </a:r>
            <a:r>
              <a:rPr lang="en-GB" dirty="0" err="1"/>
              <a:t>zaczęli</a:t>
            </a:r>
            <a:r>
              <a:rPr lang="en-GB" dirty="0"/>
              <a:t> </a:t>
            </a:r>
            <a:r>
              <a:rPr lang="en-GB" dirty="0" err="1"/>
              <a:t>zastanawiać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nad</a:t>
            </a:r>
            <a:r>
              <a:rPr lang="en-GB" dirty="0"/>
              <a:t> </a:t>
            </a:r>
            <a:r>
              <a:rPr lang="en-GB" dirty="0" err="1"/>
              <a:t>tym</a:t>
            </a:r>
            <a:r>
              <a:rPr lang="en-GB" dirty="0"/>
              <a:t>,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komputery</a:t>
            </a:r>
            <a:r>
              <a:rPr lang="en-GB" dirty="0"/>
              <a:t> </a:t>
            </a:r>
            <a:r>
              <a:rPr lang="en-GB" dirty="0" err="1"/>
              <a:t>mogą</a:t>
            </a:r>
            <a:r>
              <a:rPr lang="en-GB" dirty="0"/>
              <a:t> „</a:t>
            </a:r>
            <a:r>
              <a:rPr lang="en-GB" dirty="0" err="1"/>
              <a:t>myśleć</a:t>
            </a:r>
            <a:r>
              <a:rPr lang="en-GB" dirty="0"/>
              <a:t>”.</a:t>
            </a: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6"/>
          <p:cNvSpPr txBox="1">
            <a:spLocks noGrp="1"/>
          </p:cNvSpPr>
          <p:nvPr>
            <p:ph type="title"/>
          </p:nvPr>
        </p:nvSpPr>
        <p:spPr>
          <a:xfrm>
            <a:off x="1305612" y="1746535"/>
            <a:ext cx="6075534" cy="15383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 err="1"/>
              <a:t>Czy</a:t>
            </a:r>
            <a:r>
              <a:rPr lang="en" sz="6600" dirty="0"/>
              <a:t> </a:t>
            </a:r>
            <a:r>
              <a:rPr lang="en" sz="6600" dirty="0" err="1"/>
              <a:t>komputery</a:t>
            </a:r>
            <a:r>
              <a:rPr lang="en" sz="6600" dirty="0"/>
              <a:t> </a:t>
            </a:r>
            <a:r>
              <a:rPr lang="en" sz="6600" dirty="0" err="1"/>
              <a:t>mogą</a:t>
            </a:r>
            <a:r>
              <a:rPr lang="en" sz="6600" dirty="0"/>
              <a:t> </a:t>
            </a:r>
            <a:r>
              <a:rPr lang="en" sz="6600" dirty="0" err="1"/>
              <a:t>myśleć</a:t>
            </a:r>
            <a:r>
              <a:rPr lang="en" sz="6600" dirty="0"/>
              <a:t>?</a:t>
            </a:r>
            <a:endParaRPr sz="6600" dirty="0"/>
          </a:p>
        </p:txBody>
      </p:sp>
      <p:sp>
        <p:nvSpPr>
          <p:cNvPr id="463" name="Google Shape;463;p46"/>
          <p:cNvSpPr txBox="1">
            <a:spLocks noGrp="1"/>
          </p:cNvSpPr>
          <p:nvPr>
            <p:ph type="subTitle" idx="1"/>
          </p:nvPr>
        </p:nvSpPr>
        <p:spPr>
          <a:xfrm>
            <a:off x="260001" y="4962298"/>
            <a:ext cx="2639400" cy="11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64" name="Google Shape;464;p46"/>
          <p:cNvGrpSpPr/>
          <p:nvPr/>
        </p:nvGrpSpPr>
        <p:grpSpPr>
          <a:xfrm flipH="1">
            <a:off x="7593625" y="2109154"/>
            <a:ext cx="1223892" cy="3034347"/>
            <a:chOff x="2330682" y="1468700"/>
            <a:chExt cx="824447" cy="2044019"/>
          </a:xfrm>
        </p:grpSpPr>
        <p:sp>
          <p:nvSpPr>
            <p:cNvPr id="465" name="Google Shape;465;p46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6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6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6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6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8"/>
          <p:cNvSpPr/>
          <p:nvPr/>
        </p:nvSpPr>
        <p:spPr>
          <a:xfrm>
            <a:off x="6310025" y="12145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48"/>
          <p:cNvSpPr txBox="1">
            <a:spLocks noGrp="1"/>
          </p:cNvSpPr>
          <p:nvPr>
            <p:ph type="title"/>
          </p:nvPr>
        </p:nvSpPr>
        <p:spPr>
          <a:xfrm flipH="1">
            <a:off x="1264286" y="5157979"/>
            <a:ext cx="3503100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0" name="Google Shape;600;p48"/>
          <p:cNvSpPr txBox="1">
            <a:spLocks noGrp="1"/>
          </p:cNvSpPr>
          <p:nvPr>
            <p:ph type="subTitle" idx="1"/>
          </p:nvPr>
        </p:nvSpPr>
        <p:spPr>
          <a:xfrm flipH="1">
            <a:off x="381470" y="-1743"/>
            <a:ext cx="3503100" cy="23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43440"/>
              </a:buClr>
              <a:buSzPts val="1100"/>
              <a:buFont typeface="Arial"/>
              <a:buNone/>
            </a:pPr>
            <a:r>
              <a:rPr lang="en" dirty="0" err="1"/>
              <a:t>Uczenie</a:t>
            </a:r>
            <a:r>
              <a:rPr lang="en" dirty="0"/>
              <a:t> </a:t>
            </a:r>
            <a:r>
              <a:rPr lang="en" dirty="0" err="1"/>
              <a:t>maszynowe</a:t>
            </a:r>
            <a:r>
              <a:rPr lang="en" dirty="0"/>
              <a:t> / </a:t>
            </a:r>
            <a:r>
              <a:rPr lang="en" dirty="0" err="1"/>
              <a:t>głębokie</a:t>
            </a:r>
            <a:r>
              <a:rPr lang="en" dirty="0"/>
              <a:t> </a:t>
            </a:r>
            <a:r>
              <a:rPr lang="en" dirty="0" err="1"/>
              <a:t>uczenie</a:t>
            </a:r>
            <a:r>
              <a:rPr lang="en" dirty="0"/>
              <a:t>.</a:t>
            </a:r>
            <a:endParaRPr dirty="0"/>
          </a:p>
        </p:txBody>
      </p:sp>
      <p:grpSp>
        <p:nvGrpSpPr>
          <p:cNvPr id="601" name="Google Shape;601;p48"/>
          <p:cNvGrpSpPr/>
          <p:nvPr/>
        </p:nvGrpSpPr>
        <p:grpSpPr>
          <a:xfrm>
            <a:off x="4767386" y="1340198"/>
            <a:ext cx="3054526" cy="3046271"/>
            <a:chOff x="5031649" y="1772374"/>
            <a:chExt cx="2774067" cy="2766571"/>
          </a:xfrm>
        </p:grpSpPr>
        <p:sp>
          <p:nvSpPr>
            <p:cNvPr id="602" name="Google Shape;602;p48"/>
            <p:cNvSpPr/>
            <p:nvPr/>
          </p:nvSpPr>
          <p:spPr>
            <a:xfrm>
              <a:off x="5031649" y="1772374"/>
              <a:ext cx="2233634" cy="1572151"/>
            </a:xfrm>
            <a:custGeom>
              <a:avLst/>
              <a:gdLst/>
              <a:ahLst/>
              <a:cxnLst/>
              <a:rect l="l" t="t" r="r" b="b"/>
              <a:pathLst>
                <a:path w="169955" h="100473" extrusionOk="0">
                  <a:moveTo>
                    <a:pt x="0" y="1"/>
                  </a:moveTo>
                  <a:lnTo>
                    <a:pt x="0" y="100472"/>
                  </a:lnTo>
                  <a:lnTo>
                    <a:pt x="169955" y="100472"/>
                  </a:lnTo>
                  <a:lnTo>
                    <a:pt x="16995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8"/>
            <p:cNvSpPr/>
            <p:nvPr/>
          </p:nvSpPr>
          <p:spPr>
            <a:xfrm>
              <a:off x="6034927" y="3014720"/>
              <a:ext cx="43867" cy="43344"/>
            </a:xfrm>
            <a:custGeom>
              <a:avLst/>
              <a:gdLst/>
              <a:ahLst/>
              <a:cxnLst/>
              <a:rect l="l" t="t" r="r" b="b"/>
              <a:pathLst>
                <a:path w="2803" h="2770" fill="none" extrusionOk="0">
                  <a:moveTo>
                    <a:pt x="2802" y="1368"/>
                  </a:moveTo>
                  <a:cubicBezTo>
                    <a:pt x="2802" y="2169"/>
                    <a:pt x="2169" y="2769"/>
                    <a:pt x="1401" y="2769"/>
                  </a:cubicBezTo>
                  <a:cubicBezTo>
                    <a:pt x="634" y="2769"/>
                    <a:pt x="0" y="2169"/>
                    <a:pt x="0" y="1368"/>
                  </a:cubicBezTo>
                  <a:cubicBezTo>
                    <a:pt x="0" y="601"/>
                    <a:pt x="634" y="1"/>
                    <a:pt x="1401" y="1"/>
                  </a:cubicBezTo>
                  <a:cubicBezTo>
                    <a:pt x="2169" y="1"/>
                    <a:pt x="2802" y="601"/>
                    <a:pt x="2802" y="136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8"/>
            <p:cNvSpPr/>
            <p:nvPr/>
          </p:nvSpPr>
          <p:spPr>
            <a:xfrm>
              <a:off x="6034927" y="3178624"/>
              <a:ext cx="43867" cy="43344"/>
            </a:xfrm>
            <a:custGeom>
              <a:avLst/>
              <a:gdLst/>
              <a:ahLst/>
              <a:cxnLst/>
              <a:rect l="l" t="t" r="r" b="b"/>
              <a:pathLst>
                <a:path w="2803" h="2770" fill="none" extrusionOk="0">
                  <a:moveTo>
                    <a:pt x="2802" y="1368"/>
                  </a:moveTo>
                  <a:cubicBezTo>
                    <a:pt x="2802" y="2169"/>
                    <a:pt x="2169" y="2769"/>
                    <a:pt x="1401" y="2769"/>
                  </a:cubicBezTo>
                  <a:cubicBezTo>
                    <a:pt x="634" y="2769"/>
                    <a:pt x="0" y="2169"/>
                    <a:pt x="0" y="1368"/>
                  </a:cubicBezTo>
                  <a:cubicBezTo>
                    <a:pt x="0" y="601"/>
                    <a:pt x="634" y="1"/>
                    <a:pt x="1401" y="1"/>
                  </a:cubicBezTo>
                  <a:cubicBezTo>
                    <a:pt x="2169" y="1"/>
                    <a:pt x="2802" y="601"/>
                    <a:pt x="2802" y="136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8"/>
            <p:cNvSpPr/>
            <p:nvPr/>
          </p:nvSpPr>
          <p:spPr>
            <a:xfrm>
              <a:off x="5164760" y="2355439"/>
              <a:ext cx="646298" cy="491691"/>
            </a:xfrm>
            <a:custGeom>
              <a:avLst/>
              <a:gdLst/>
              <a:ahLst/>
              <a:cxnLst/>
              <a:rect l="l" t="t" r="r" b="b"/>
              <a:pathLst>
                <a:path w="41297" h="31423" extrusionOk="0">
                  <a:moveTo>
                    <a:pt x="0" y="1"/>
                  </a:moveTo>
                  <a:lnTo>
                    <a:pt x="0" y="31423"/>
                  </a:lnTo>
                  <a:lnTo>
                    <a:pt x="41296" y="31423"/>
                  </a:lnTo>
                  <a:lnTo>
                    <a:pt x="4129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8"/>
            <p:cNvSpPr/>
            <p:nvPr/>
          </p:nvSpPr>
          <p:spPr>
            <a:xfrm>
              <a:off x="5164760" y="2355439"/>
              <a:ext cx="646298" cy="491691"/>
            </a:xfrm>
            <a:custGeom>
              <a:avLst/>
              <a:gdLst/>
              <a:ahLst/>
              <a:cxnLst/>
              <a:rect l="l" t="t" r="r" b="b"/>
              <a:pathLst>
                <a:path w="41297" h="31423" fill="none" extrusionOk="0">
                  <a:moveTo>
                    <a:pt x="0" y="1"/>
                  </a:moveTo>
                  <a:lnTo>
                    <a:pt x="41296" y="1"/>
                  </a:lnTo>
                  <a:lnTo>
                    <a:pt x="41296" y="31423"/>
                  </a:lnTo>
                  <a:lnTo>
                    <a:pt x="0" y="31423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8"/>
            <p:cNvSpPr/>
            <p:nvPr/>
          </p:nvSpPr>
          <p:spPr>
            <a:xfrm>
              <a:off x="5104199" y="2309510"/>
              <a:ext cx="767413" cy="583558"/>
            </a:xfrm>
            <a:custGeom>
              <a:avLst/>
              <a:gdLst/>
              <a:ahLst/>
              <a:cxnLst/>
              <a:rect l="l" t="t" r="r" b="b"/>
              <a:pathLst>
                <a:path w="49036" h="37294" fill="none" extrusionOk="0">
                  <a:moveTo>
                    <a:pt x="1" y="0"/>
                  </a:moveTo>
                  <a:lnTo>
                    <a:pt x="49036" y="0"/>
                  </a:lnTo>
                  <a:lnTo>
                    <a:pt x="49036" y="37293"/>
                  </a:lnTo>
                  <a:lnTo>
                    <a:pt x="1" y="37293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8"/>
            <p:cNvSpPr/>
            <p:nvPr/>
          </p:nvSpPr>
          <p:spPr>
            <a:xfrm>
              <a:off x="5120135" y="1853264"/>
              <a:ext cx="2056593" cy="331993"/>
            </a:xfrm>
            <a:custGeom>
              <a:avLst/>
              <a:gdLst/>
              <a:ahLst/>
              <a:cxnLst/>
              <a:rect l="l" t="t" r="r" b="b"/>
              <a:pathLst>
                <a:path w="160015" h="21217" extrusionOk="0">
                  <a:moveTo>
                    <a:pt x="1" y="1"/>
                  </a:moveTo>
                  <a:lnTo>
                    <a:pt x="1" y="21216"/>
                  </a:lnTo>
                  <a:lnTo>
                    <a:pt x="160015" y="21216"/>
                  </a:lnTo>
                  <a:lnTo>
                    <a:pt x="16001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8"/>
            <p:cNvSpPr/>
            <p:nvPr/>
          </p:nvSpPr>
          <p:spPr>
            <a:xfrm>
              <a:off x="5146715" y="1879899"/>
              <a:ext cx="2003435" cy="278729"/>
            </a:xfrm>
            <a:custGeom>
              <a:avLst/>
              <a:gdLst/>
              <a:ahLst/>
              <a:cxnLst/>
              <a:rect l="l" t="t" r="r" b="b"/>
              <a:pathLst>
                <a:path w="155879" h="17813" extrusionOk="0">
                  <a:moveTo>
                    <a:pt x="1" y="0"/>
                  </a:moveTo>
                  <a:lnTo>
                    <a:pt x="1" y="17813"/>
                  </a:lnTo>
                  <a:lnTo>
                    <a:pt x="155879" y="17813"/>
                  </a:lnTo>
                  <a:lnTo>
                    <a:pt x="155879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8"/>
            <p:cNvSpPr/>
            <p:nvPr/>
          </p:nvSpPr>
          <p:spPr>
            <a:xfrm>
              <a:off x="5461774" y="3014720"/>
              <a:ext cx="43335" cy="43344"/>
            </a:xfrm>
            <a:custGeom>
              <a:avLst/>
              <a:gdLst/>
              <a:ahLst/>
              <a:cxnLst/>
              <a:rect l="l" t="t" r="r" b="b"/>
              <a:pathLst>
                <a:path w="2769" h="2770" fill="none" extrusionOk="0">
                  <a:moveTo>
                    <a:pt x="2769" y="1368"/>
                  </a:moveTo>
                  <a:cubicBezTo>
                    <a:pt x="2769" y="2169"/>
                    <a:pt x="2169" y="2769"/>
                    <a:pt x="1401" y="2769"/>
                  </a:cubicBezTo>
                  <a:cubicBezTo>
                    <a:pt x="601" y="2769"/>
                    <a:pt x="0" y="2169"/>
                    <a:pt x="0" y="1368"/>
                  </a:cubicBezTo>
                  <a:cubicBezTo>
                    <a:pt x="0" y="601"/>
                    <a:pt x="601" y="1"/>
                    <a:pt x="1401" y="1"/>
                  </a:cubicBezTo>
                  <a:cubicBezTo>
                    <a:pt x="2169" y="1"/>
                    <a:pt x="2769" y="601"/>
                    <a:pt x="2769" y="136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8"/>
            <p:cNvSpPr/>
            <p:nvPr/>
          </p:nvSpPr>
          <p:spPr>
            <a:xfrm>
              <a:off x="5564086" y="3008460"/>
              <a:ext cx="321060" cy="40198"/>
            </a:xfrm>
            <a:custGeom>
              <a:avLst/>
              <a:gdLst/>
              <a:ahLst/>
              <a:cxnLst/>
              <a:rect l="l" t="t" r="r" b="b"/>
              <a:pathLst>
                <a:path w="20515" h="2569" extrusionOk="0">
                  <a:moveTo>
                    <a:pt x="0" y="0"/>
                  </a:moveTo>
                  <a:lnTo>
                    <a:pt x="0" y="2569"/>
                  </a:lnTo>
                  <a:lnTo>
                    <a:pt x="20515" y="25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8"/>
            <p:cNvSpPr/>
            <p:nvPr/>
          </p:nvSpPr>
          <p:spPr>
            <a:xfrm>
              <a:off x="5461774" y="3178624"/>
              <a:ext cx="43335" cy="43344"/>
            </a:xfrm>
            <a:custGeom>
              <a:avLst/>
              <a:gdLst/>
              <a:ahLst/>
              <a:cxnLst/>
              <a:rect l="l" t="t" r="r" b="b"/>
              <a:pathLst>
                <a:path w="2769" h="2770" fill="none" extrusionOk="0">
                  <a:moveTo>
                    <a:pt x="2769" y="1368"/>
                  </a:moveTo>
                  <a:cubicBezTo>
                    <a:pt x="2769" y="2169"/>
                    <a:pt x="2169" y="2769"/>
                    <a:pt x="1401" y="2769"/>
                  </a:cubicBezTo>
                  <a:cubicBezTo>
                    <a:pt x="601" y="2769"/>
                    <a:pt x="0" y="2169"/>
                    <a:pt x="0" y="1368"/>
                  </a:cubicBezTo>
                  <a:cubicBezTo>
                    <a:pt x="0" y="601"/>
                    <a:pt x="601" y="1"/>
                    <a:pt x="1401" y="1"/>
                  </a:cubicBezTo>
                  <a:cubicBezTo>
                    <a:pt x="2169" y="1"/>
                    <a:pt x="2769" y="601"/>
                    <a:pt x="2769" y="1368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8"/>
            <p:cNvSpPr/>
            <p:nvPr/>
          </p:nvSpPr>
          <p:spPr>
            <a:xfrm>
              <a:off x="5564086" y="3180189"/>
              <a:ext cx="321060" cy="40214"/>
            </a:xfrm>
            <a:custGeom>
              <a:avLst/>
              <a:gdLst/>
              <a:ahLst/>
              <a:cxnLst/>
              <a:rect l="l" t="t" r="r" b="b"/>
              <a:pathLst>
                <a:path w="20515" h="2570" extrusionOk="0">
                  <a:moveTo>
                    <a:pt x="0" y="1"/>
                  </a:moveTo>
                  <a:lnTo>
                    <a:pt x="0" y="2569"/>
                  </a:lnTo>
                  <a:lnTo>
                    <a:pt x="20515" y="2569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8"/>
            <p:cNvSpPr/>
            <p:nvPr/>
          </p:nvSpPr>
          <p:spPr>
            <a:xfrm>
              <a:off x="5897123" y="2309510"/>
              <a:ext cx="424944" cy="597124"/>
            </a:xfrm>
            <a:custGeom>
              <a:avLst/>
              <a:gdLst/>
              <a:ahLst/>
              <a:cxnLst/>
              <a:rect l="l" t="t" r="r" b="b"/>
              <a:pathLst>
                <a:path w="27153" h="38161" extrusionOk="0">
                  <a:moveTo>
                    <a:pt x="1268" y="0"/>
                  </a:moveTo>
                  <a:lnTo>
                    <a:pt x="0" y="37260"/>
                  </a:lnTo>
                  <a:lnTo>
                    <a:pt x="25852" y="38161"/>
                  </a:lnTo>
                  <a:lnTo>
                    <a:pt x="27153" y="867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8"/>
            <p:cNvSpPr/>
            <p:nvPr/>
          </p:nvSpPr>
          <p:spPr>
            <a:xfrm>
              <a:off x="5915918" y="2336128"/>
              <a:ext cx="386837" cy="543375"/>
            </a:xfrm>
            <a:custGeom>
              <a:avLst/>
              <a:gdLst/>
              <a:ahLst/>
              <a:cxnLst/>
              <a:rect l="l" t="t" r="r" b="b"/>
              <a:pathLst>
                <a:path w="24718" h="34726" extrusionOk="0">
                  <a:moveTo>
                    <a:pt x="1201" y="0"/>
                  </a:moveTo>
                  <a:lnTo>
                    <a:pt x="0" y="33925"/>
                  </a:lnTo>
                  <a:lnTo>
                    <a:pt x="23550" y="34725"/>
                  </a:lnTo>
                  <a:lnTo>
                    <a:pt x="24718" y="834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8"/>
            <p:cNvSpPr/>
            <p:nvPr/>
          </p:nvSpPr>
          <p:spPr>
            <a:xfrm>
              <a:off x="5897123" y="2323077"/>
              <a:ext cx="424944" cy="569475"/>
            </a:xfrm>
            <a:custGeom>
              <a:avLst/>
              <a:gdLst/>
              <a:ahLst/>
              <a:cxnLst/>
              <a:rect l="l" t="t" r="r" b="b"/>
              <a:pathLst>
                <a:path w="27153" h="36394" extrusionOk="0">
                  <a:moveTo>
                    <a:pt x="27153" y="0"/>
                  </a:moveTo>
                  <a:lnTo>
                    <a:pt x="0" y="3639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8"/>
            <p:cNvSpPr/>
            <p:nvPr/>
          </p:nvSpPr>
          <p:spPr>
            <a:xfrm>
              <a:off x="5918515" y="2308461"/>
              <a:ext cx="382157" cy="599221"/>
            </a:xfrm>
            <a:custGeom>
              <a:avLst/>
              <a:gdLst/>
              <a:ahLst/>
              <a:cxnLst/>
              <a:rect l="l" t="t" r="r" b="b"/>
              <a:pathLst>
                <a:path w="24419" h="38295" extrusionOk="0">
                  <a:moveTo>
                    <a:pt x="1" y="0"/>
                  </a:moveTo>
                  <a:lnTo>
                    <a:pt x="24418" y="3829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8"/>
            <p:cNvSpPr/>
            <p:nvPr/>
          </p:nvSpPr>
          <p:spPr>
            <a:xfrm>
              <a:off x="5266539" y="1975425"/>
              <a:ext cx="60049" cy="79348"/>
            </a:xfrm>
            <a:custGeom>
              <a:avLst/>
              <a:gdLst/>
              <a:ahLst/>
              <a:cxnLst/>
              <a:rect l="l" t="t" r="r" b="b"/>
              <a:pathLst>
                <a:path w="3837" h="5071" fill="none" extrusionOk="0">
                  <a:moveTo>
                    <a:pt x="3837" y="0"/>
                  </a:moveTo>
                  <a:lnTo>
                    <a:pt x="1" y="2736"/>
                  </a:lnTo>
                  <a:lnTo>
                    <a:pt x="3603" y="507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8"/>
            <p:cNvSpPr/>
            <p:nvPr/>
          </p:nvSpPr>
          <p:spPr>
            <a:xfrm>
              <a:off x="5817768" y="1975425"/>
              <a:ext cx="60049" cy="79348"/>
            </a:xfrm>
            <a:custGeom>
              <a:avLst/>
              <a:gdLst/>
              <a:ahLst/>
              <a:cxnLst/>
              <a:rect l="l" t="t" r="r" b="b"/>
              <a:pathLst>
                <a:path w="3837" h="5071" fill="none" extrusionOk="0">
                  <a:moveTo>
                    <a:pt x="3837" y="0"/>
                  </a:moveTo>
                  <a:lnTo>
                    <a:pt x="1" y="2736"/>
                  </a:lnTo>
                  <a:lnTo>
                    <a:pt x="3603" y="507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8"/>
            <p:cNvSpPr/>
            <p:nvPr/>
          </p:nvSpPr>
          <p:spPr>
            <a:xfrm>
              <a:off x="5366238" y="2000478"/>
              <a:ext cx="73101" cy="16"/>
            </a:xfrm>
            <a:custGeom>
              <a:avLst/>
              <a:gdLst/>
              <a:ahLst/>
              <a:cxnLst/>
              <a:rect l="l" t="t" r="r" b="b"/>
              <a:pathLst>
                <a:path w="4671" h="1" fill="none" extrusionOk="0">
                  <a:moveTo>
                    <a:pt x="1" y="1"/>
                  </a:moveTo>
                  <a:lnTo>
                    <a:pt x="467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8"/>
            <p:cNvSpPr/>
            <p:nvPr/>
          </p:nvSpPr>
          <p:spPr>
            <a:xfrm>
              <a:off x="5366238" y="2029710"/>
              <a:ext cx="73101" cy="16"/>
            </a:xfrm>
            <a:custGeom>
              <a:avLst/>
              <a:gdLst/>
              <a:ahLst/>
              <a:cxnLst/>
              <a:rect l="l" t="t" r="r" b="b"/>
              <a:pathLst>
                <a:path w="4671" h="1" fill="none" extrusionOk="0">
                  <a:moveTo>
                    <a:pt x="1" y="1"/>
                  </a:moveTo>
                  <a:lnTo>
                    <a:pt x="467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8"/>
            <p:cNvSpPr/>
            <p:nvPr/>
          </p:nvSpPr>
          <p:spPr>
            <a:xfrm>
              <a:off x="5479003" y="1978555"/>
              <a:ext cx="26636" cy="73089"/>
            </a:xfrm>
            <a:custGeom>
              <a:avLst/>
              <a:gdLst/>
              <a:ahLst/>
              <a:cxnLst/>
              <a:rect l="l" t="t" r="r" b="b"/>
              <a:pathLst>
                <a:path w="1702" h="4671" fill="none" extrusionOk="0">
                  <a:moveTo>
                    <a:pt x="1701" y="1"/>
                  </a:moveTo>
                  <a:lnTo>
                    <a:pt x="0" y="467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8"/>
            <p:cNvSpPr/>
            <p:nvPr/>
          </p:nvSpPr>
          <p:spPr>
            <a:xfrm>
              <a:off x="5518673" y="1978555"/>
              <a:ext cx="26636" cy="73089"/>
            </a:xfrm>
            <a:custGeom>
              <a:avLst/>
              <a:gdLst/>
              <a:ahLst/>
              <a:cxnLst/>
              <a:rect l="l" t="t" r="r" b="b"/>
              <a:pathLst>
                <a:path w="1702" h="4671" fill="none" extrusionOk="0">
                  <a:moveTo>
                    <a:pt x="1701" y="1"/>
                  </a:moveTo>
                  <a:lnTo>
                    <a:pt x="0" y="467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8"/>
            <p:cNvSpPr/>
            <p:nvPr/>
          </p:nvSpPr>
          <p:spPr>
            <a:xfrm>
              <a:off x="5924258" y="1978555"/>
              <a:ext cx="26636" cy="73089"/>
            </a:xfrm>
            <a:custGeom>
              <a:avLst/>
              <a:gdLst/>
              <a:ahLst/>
              <a:cxnLst/>
              <a:rect l="l" t="t" r="r" b="b"/>
              <a:pathLst>
                <a:path w="1702" h="4671" fill="none" extrusionOk="0">
                  <a:moveTo>
                    <a:pt x="1702" y="1"/>
                  </a:moveTo>
                  <a:lnTo>
                    <a:pt x="1" y="467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8"/>
            <p:cNvSpPr/>
            <p:nvPr/>
          </p:nvSpPr>
          <p:spPr>
            <a:xfrm>
              <a:off x="5963928" y="1978555"/>
              <a:ext cx="26652" cy="73089"/>
            </a:xfrm>
            <a:custGeom>
              <a:avLst/>
              <a:gdLst/>
              <a:ahLst/>
              <a:cxnLst/>
              <a:rect l="l" t="t" r="r" b="b"/>
              <a:pathLst>
                <a:path w="1703" h="4671" fill="none" extrusionOk="0">
                  <a:moveTo>
                    <a:pt x="1702" y="1"/>
                  </a:moveTo>
                  <a:lnTo>
                    <a:pt x="1" y="467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8"/>
            <p:cNvSpPr/>
            <p:nvPr/>
          </p:nvSpPr>
          <p:spPr>
            <a:xfrm>
              <a:off x="5581831" y="1991606"/>
              <a:ext cx="13584" cy="13582"/>
            </a:xfrm>
            <a:custGeom>
              <a:avLst/>
              <a:gdLst/>
              <a:ahLst/>
              <a:cxnLst/>
              <a:rect l="l" t="t" r="r" b="b"/>
              <a:pathLst>
                <a:path w="868" h="868" fill="none" extrusionOk="0">
                  <a:moveTo>
                    <a:pt x="868" y="434"/>
                  </a:moveTo>
                  <a:cubicBezTo>
                    <a:pt x="868" y="668"/>
                    <a:pt x="668" y="868"/>
                    <a:pt x="434" y="868"/>
                  </a:cubicBezTo>
                  <a:cubicBezTo>
                    <a:pt x="201" y="868"/>
                    <a:pt x="0" y="668"/>
                    <a:pt x="0" y="434"/>
                  </a:cubicBezTo>
                  <a:cubicBezTo>
                    <a:pt x="0" y="201"/>
                    <a:pt x="201" y="1"/>
                    <a:pt x="434" y="1"/>
                  </a:cubicBezTo>
                  <a:cubicBezTo>
                    <a:pt x="668" y="1"/>
                    <a:pt x="868" y="201"/>
                    <a:pt x="868" y="434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8"/>
            <p:cNvSpPr/>
            <p:nvPr/>
          </p:nvSpPr>
          <p:spPr>
            <a:xfrm>
              <a:off x="5581831" y="2025016"/>
              <a:ext cx="13584" cy="13066"/>
            </a:xfrm>
            <a:custGeom>
              <a:avLst/>
              <a:gdLst/>
              <a:ahLst/>
              <a:cxnLst/>
              <a:rect l="l" t="t" r="r" b="b"/>
              <a:pathLst>
                <a:path w="868" h="835" fill="none" extrusionOk="0">
                  <a:moveTo>
                    <a:pt x="868" y="434"/>
                  </a:moveTo>
                  <a:cubicBezTo>
                    <a:pt x="868" y="668"/>
                    <a:pt x="668" y="834"/>
                    <a:pt x="434" y="834"/>
                  </a:cubicBezTo>
                  <a:cubicBezTo>
                    <a:pt x="201" y="834"/>
                    <a:pt x="0" y="668"/>
                    <a:pt x="0" y="434"/>
                  </a:cubicBezTo>
                  <a:cubicBezTo>
                    <a:pt x="0" y="201"/>
                    <a:pt x="201" y="0"/>
                    <a:pt x="434" y="0"/>
                  </a:cubicBezTo>
                  <a:cubicBezTo>
                    <a:pt x="668" y="0"/>
                    <a:pt x="868" y="201"/>
                    <a:pt x="868" y="434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8"/>
            <p:cNvSpPr/>
            <p:nvPr/>
          </p:nvSpPr>
          <p:spPr>
            <a:xfrm>
              <a:off x="5638214" y="1971763"/>
              <a:ext cx="60049" cy="86672"/>
            </a:xfrm>
            <a:custGeom>
              <a:avLst/>
              <a:gdLst/>
              <a:ahLst/>
              <a:cxnLst/>
              <a:rect l="l" t="t" r="r" b="b"/>
              <a:pathLst>
                <a:path w="3837" h="5539" fill="none" extrusionOk="0">
                  <a:moveTo>
                    <a:pt x="3836" y="2770"/>
                  </a:moveTo>
                  <a:cubicBezTo>
                    <a:pt x="3836" y="4304"/>
                    <a:pt x="2969" y="5538"/>
                    <a:pt x="1935" y="5538"/>
                  </a:cubicBezTo>
                  <a:cubicBezTo>
                    <a:pt x="867" y="5538"/>
                    <a:pt x="0" y="4304"/>
                    <a:pt x="0" y="2770"/>
                  </a:cubicBezTo>
                  <a:cubicBezTo>
                    <a:pt x="0" y="1235"/>
                    <a:pt x="867" y="1"/>
                    <a:pt x="1935" y="1"/>
                  </a:cubicBezTo>
                  <a:cubicBezTo>
                    <a:pt x="2969" y="1"/>
                    <a:pt x="3836" y="1235"/>
                    <a:pt x="3836" y="277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8"/>
            <p:cNvSpPr/>
            <p:nvPr/>
          </p:nvSpPr>
          <p:spPr>
            <a:xfrm>
              <a:off x="5731637" y="1971763"/>
              <a:ext cx="59533" cy="86672"/>
            </a:xfrm>
            <a:custGeom>
              <a:avLst/>
              <a:gdLst/>
              <a:ahLst/>
              <a:cxnLst/>
              <a:rect l="l" t="t" r="r" b="b"/>
              <a:pathLst>
                <a:path w="3804" h="5539" fill="none" extrusionOk="0">
                  <a:moveTo>
                    <a:pt x="3804" y="2770"/>
                  </a:moveTo>
                  <a:cubicBezTo>
                    <a:pt x="3804" y="4304"/>
                    <a:pt x="2970" y="5538"/>
                    <a:pt x="1902" y="5538"/>
                  </a:cubicBezTo>
                  <a:cubicBezTo>
                    <a:pt x="835" y="5538"/>
                    <a:pt x="1" y="4304"/>
                    <a:pt x="1" y="2770"/>
                  </a:cubicBezTo>
                  <a:cubicBezTo>
                    <a:pt x="1" y="1235"/>
                    <a:pt x="835" y="1"/>
                    <a:pt x="1902" y="1"/>
                  </a:cubicBezTo>
                  <a:cubicBezTo>
                    <a:pt x="2970" y="1"/>
                    <a:pt x="3804" y="1235"/>
                    <a:pt x="3804" y="277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8"/>
            <p:cNvSpPr/>
            <p:nvPr/>
          </p:nvSpPr>
          <p:spPr>
            <a:xfrm>
              <a:off x="6338112" y="3427087"/>
              <a:ext cx="28362" cy="1077719"/>
            </a:xfrm>
            <a:custGeom>
              <a:avLst/>
              <a:gdLst/>
              <a:ahLst/>
              <a:cxnLst/>
              <a:rect l="l" t="t" r="r" b="b"/>
              <a:pathLst>
                <a:path w="1502" h="57075" fill="none" extrusionOk="0">
                  <a:moveTo>
                    <a:pt x="1501" y="1"/>
                  </a:moveTo>
                  <a:lnTo>
                    <a:pt x="0" y="5707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8"/>
            <p:cNvSpPr/>
            <p:nvPr/>
          </p:nvSpPr>
          <p:spPr>
            <a:xfrm>
              <a:off x="6137755" y="3008460"/>
              <a:ext cx="321075" cy="40198"/>
            </a:xfrm>
            <a:custGeom>
              <a:avLst/>
              <a:gdLst/>
              <a:ahLst/>
              <a:cxnLst/>
              <a:rect l="l" t="t" r="r" b="b"/>
              <a:pathLst>
                <a:path w="20516" h="2569" extrusionOk="0">
                  <a:moveTo>
                    <a:pt x="1" y="0"/>
                  </a:moveTo>
                  <a:lnTo>
                    <a:pt x="1" y="2569"/>
                  </a:lnTo>
                  <a:lnTo>
                    <a:pt x="20515" y="25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8"/>
            <p:cNvSpPr/>
            <p:nvPr/>
          </p:nvSpPr>
          <p:spPr>
            <a:xfrm>
              <a:off x="6137755" y="3180189"/>
              <a:ext cx="321075" cy="40214"/>
            </a:xfrm>
            <a:custGeom>
              <a:avLst/>
              <a:gdLst/>
              <a:ahLst/>
              <a:cxnLst/>
              <a:rect l="l" t="t" r="r" b="b"/>
              <a:pathLst>
                <a:path w="20516" h="2570" extrusionOk="0">
                  <a:moveTo>
                    <a:pt x="1" y="1"/>
                  </a:moveTo>
                  <a:lnTo>
                    <a:pt x="1" y="2569"/>
                  </a:lnTo>
                  <a:lnTo>
                    <a:pt x="20515" y="2569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8"/>
            <p:cNvSpPr/>
            <p:nvPr/>
          </p:nvSpPr>
          <p:spPr>
            <a:xfrm>
              <a:off x="6522651" y="2894223"/>
              <a:ext cx="1244640" cy="88200"/>
            </a:xfrm>
            <a:custGeom>
              <a:avLst/>
              <a:gdLst/>
              <a:ahLst/>
              <a:cxnLst/>
              <a:rect l="l" t="t" r="r" b="b"/>
              <a:pathLst>
                <a:path w="65915" h="4671" extrusionOk="0">
                  <a:moveTo>
                    <a:pt x="1" y="0"/>
                  </a:moveTo>
                  <a:lnTo>
                    <a:pt x="1" y="4670"/>
                  </a:lnTo>
                  <a:lnTo>
                    <a:pt x="65914" y="4670"/>
                  </a:lnTo>
                  <a:lnTo>
                    <a:pt x="6591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8"/>
            <p:cNvSpPr/>
            <p:nvPr/>
          </p:nvSpPr>
          <p:spPr>
            <a:xfrm>
              <a:off x="7258974" y="3781077"/>
              <a:ext cx="19" cy="623576"/>
            </a:xfrm>
            <a:custGeom>
              <a:avLst/>
              <a:gdLst/>
              <a:ahLst/>
              <a:cxnLst/>
              <a:rect l="l" t="t" r="r" b="b"/>
              <a:pathLst>
                <a:path w="1" h="33024" fill="none" extrusionOk="0">
                  <a:moveTo>
                    <a:pt x="0" y="0"/>
                  </a:moveTo>
                  <a:lnTo>
                    <a:pt x="0" y="3302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8"/>
            <p:cNvSpPr/>
            <p:nvPr/>
          </p:nvSpPr>
          <p:spPr>
            <a:xfrm>
              <a:off x="7006401" y="4398346"/>
              <a:ext cx="515247" cy="19"/>
            </a:xfrm>
            <a:custGeom>
              <a:avLst/>
              <a:gdLst/>
              <a:ahLst/>
              <a:cxnLst/>
              <a:rect l="l" t="t" r="r" b="b"/>
              <a:pathLst>
                <a:path w="27287" h="1" fill="none" extrusionOk="0">
                  <a:moveTo>
                    <a:pt x="27286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8"/>
            <p:cNvSpPr/>
            <p:nvPr/>
          </p:nvSpPr>
          <p:spPr>
            <a:xfrm>
              <a:off x="6790348" y="2747789"/>
              <a:ext cx="1012215" cy="1066616"/>
            </a:xfrm>
            <a:custGeom>
              <a:avLst/>
              <a:gdLst/>
              <a:ahLst/>
              <a:cxnLst/>
              <a:rect l="l" t="t" r="r" b="b"/>
              <a:pathLst>
                <a:path w="53606" h="56487" extrusionOk="0">
                  <a:moveTo>
                    <a:pt x="42718" y="0"/>
                  </a:moveTo>
                  <a:cubicBezTo>
                    <a:pt x="40129" y="0"/>
                    <a:pt x="37479" y="1135"/>
                    <a:pt x="35359" y="3486"/>
                  </a:cubicBezTo>
                  <a:cubicBezTo>
                    <a:pt x="31456" y="7822"/>
                    <a:pt x="30556" y="13760"/>
                    <a:pt x="29155" y="19197"/>
                  </a:cubicBezTo>
                  <a:cubicBezTo>
                    <a:pt x="27220" y="26636"/>
                    <a:pt x="25285" y="35609"/>
                    <a:pt x="17880" y="39611"/>
                  </a:cubicBezTo>
                  <a:cubicBezTo>
                    <a:pt x="14377" y="41513"/>
                    <a:pt x="10408" y="42147"/>
                    <a:pt x="6672" y="43481"/>
                  </a:cubicBezTo>
                  <a:cubicBezTo>
                    <a:pt x="2803" y="44915"/>
                    <a:pt x="1" y="49719"/>
                    <a:pt x="2769" y="53622"/>
                  </a:cubicBezTo>
                  <a:cubicBezTo>
                    <a:pt x="4337" y="55856"/>
                    <a:pt x="7473" y="56223"/>
                    <a:pt x="10208" y="56357"/>
                  </a:cubicBezTo>
                  <a:cubicBezTo>
                    <a:pt x="12550" y="56445"/>
                    <a:pt x="14892" y="56486"/>
                    <a:pt x="17229" y="56486"/>
                  </a:cubicBezTo>
                  <a:cubicBezTo>
                    <a:pt x="19319" y="56486"/>
                    <a:pt x="21405" y="56453"/>
                    <a:pt x="23484" y="56390"/>
                  </a:cubicBezTo>
                  <a:cubicBezTo>
                    <a:pt x="26519" y="56290"/>
                    <a:pt x="29588" y="56090"/>
                    <a:pt x="32524" y="55289"/>
                  </a:cubicBezTo>
                  <a:cubicBezTo>
                    <a:pt x="34959" y="54656"/>
                    <a:pt x="36660" y="53788"/>
                    <a:pt x="38628" y="52154"/>
                  </a:cubicBezTo>
                  <a:cubicBezTo>
                    <a:pt x="43198" y="48351"/>
                    <a:pt x="46033" y="43247"/>
                    <a:pt x="47901" y="37677"/>
                  </a:cubicBezTo>
                  <a:cubicBezTo>
                    <a:pt x="49669" y="32340"/>
                    <a:pt x="50837" y="26702"/>
                    <a:pt x="51404" y="21132"/>
                  </a:cubicBezTo>
                  <a:cubicBezTo>
                    <a:pt x="51904" y="16195"/>
                    <a:pt x="53605" y="10391"/>
                    <a:pt x="51270" y="5687"/>
                  </a:cubicBezTo>
                  <a:cubicBezTo>
                    <a:pt x="49415" y="1957"/>
                    <a:pt x="46119" y="0"/>
                    <a:pt x="4271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8"/>
            <p:cNvSpPr/>
            <p:nvPr/>
          </p:nvSpPr>
          <p:spPr>
            <a:xfrm>
              <a:off x="6295909" y="3584737"/>
              <a:ext cx="336354" cy="449668"/>
            </a:xfrm>
            <a:custGeom>
              <a:avLst/>
              <a:gdLst/>
              <a:ahLst/>
              <a:cxnLst/>
              <a:rect l="l" t="t" r="r" b="b"/>
              <a:pathLst>
                <a:path w="17813" h="23814" extrusionOk="0">
                  <a:moveTo>
                    <a:pt x="12477" y="0"/>
                  </a:moveTo>
                  <a:cubicBezTo>
                    <a:pt x="12343" y="0"/>
                    <a:pt x="12209" y="8"/>
                    <a:pt x="12075" y="24"/>
                  </a:cubicBezTo>
                  <a:cubicBezTo>
                    <a:pt x="10207" y="258"/>
                    <a:pt x="9374" y="1359"/>
                    <a:pt x="8540" y="2860"/>
                  </a:cubicBezTo>
                  <a:cubicBezTo>
                    <a:pt x="7572" y="4527"/>
                    <a:pt x="6772" y="6262"/>
                    <a:pt x="6004" y="8063"/>
                  </a:cubicBezTo>
                  <a:cubicBezTo>
                    <a:pt x="4437" y="11599"/>
                    <a:pt x="3136" y="15268"/>
                    <a:pt x="1501" y="18771"/>
                  </a:cubicBezTo>
                  <a:cubicBezTo>
                    <a:pt x="1034" y="19805"/>
                    <a:pt x="0" y="21573"/>
                    <a:pt x="867" y="22640"/>
                  </a:cubicBezTo>
                  <a:cubicBezTo>
                    <a:pt x="1428" y="23353"/>
                    <a:pt x="2882" y="23814"/>
                    <a:pt x="4162" y="23814"/>
                  </a:cubicBezTo>
                  <a:cubicBezTo>
                    <a:pt x="4559" y="23814"/>
                    <a:pt x="4939" y="23769"/>
                    <a:pt x="5271" y="23674"/>
                  </a:cubicBezTo>
                  <a:cubicBezTo>
                    <a:pt x="6238" y="23374"/>
                    <a:pt x="7039" y="22107"/>
                    <a:pt x="7739" y="21406"/>
                  </a:cubicBezTo>
                  <a:cubicBezTo>
                    <a:pt x="8573" y="20472"/>
                    <a:pt x="9407" y="19538"/>
                    <a:pt x="10174" y="18604"/>
                  </a:cubicBezTo>
                  <a:cubicBezTo>
                    <a:pt x="11809" y="16636"/>
                    <a:pt x="13343" y="14601"/>
                    <a:pt x="14777" y="12500"/>
                  </a:cubicBezTo>
                  <a:cubicBezTo>
                    <a:pt x="16345" y="10198"/>
                    <a:pt x="17813" y="7530"/>
                    <a:pt x="17379" y="4761"/>
                  </a:cubicBezTo>
                  <a:cubicBezTo>
                    <a:pt x="17146" y="3293"/>
                    <a:pt x="16345" y="1959"/>
                    <a:pt x="15178" y="1025"/>
                  </a:cubicBezTo>
                  <a:cubicBezTo>
                    <a:pt x="14387" y="410"/>
                    <a:pt x="13441" y="0"/>
                    <a:pt x="124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8"/>
            <p:cNvSpPr/>
            <p:nvPr/>
          </p:nvSpPr>
          <p:spPr>
            <a:xfrm>
              <a:off x="6089939" y="3928096"/>
              <a:ext cx="342661" cy="169980"/>
            </a:xfrm>
            <a:custGeom>
              <a:avLst/>
              <a:gdLst/>
              <a:ahLst/>
              <a:cxnLst/>
              <a:rect l="l" t="t" r="r" b="b"/>
              <a:pathLst>
                <a:path w="18147" h="9002" extrusionOk="0">
                  <a:moveTo>
                    <a:pt x="2978" y="0"/>
                  </a:moveTo>
                  <a:cubicBezTo>
                    <a:pt x="2064" y="0"/>
                    <a:pt x="1230" y="235"/>
                    <a:pt x="601" y="921"/>
                  </a:cubicBezTo>
                  <a:cubicBezTo>
                    <a:pt x="201" y="1321"/>
                    <a:pt x="0" y="1955"/>
                    <a:pt x="234" y="2455"/>
                  </a:cubicBezTo>
                  <a:cubicBezTo>
                    <a:pt x="467" y="2889"/>
                    <a:pt x="934" y="3155"/>
                    <a:pt x="1368" y="3356"/>
                  </a:cubicBezTo>
                  <a:cubicBezTo>
                    <a:pt x="5404" y="5290"/>
                    <a:pt x="9541" y="6992"/>
                    <a:pt x="13677" y="8693"/>
                  </a:cubicBezTo>
                  <a:cubicBezTo>
                    <a:pt x="14155" y="8879"/>
                    <a:pt x="14596" y="9001"/>
                    <a:pt x="14979" y="9001"/>
                  </a:cubicBezTo>
                  <a:cubicBezTo>
                    <a:pt x="15558" y="9001"/>
                    <a:pt x="16004" y="8722"/>
                    <a:pt x="16245" y="7959"/>
                  </a:cubicBezTo>
                  <a:cubicBezTo>
                    <a:pt x="16646" y="6558"/>
                    <a:pt x="17480" y="5224"/>
                    <a:pt x="18147" y="3923"/>
                  </a:cubicBezTo>
                  <a:cubicBezTo>
                    <a:pt x="16946" y="3823"/>
                    <a:pt x="15778" y="3589"/>
                    <a:pt x="14678" y="3122"/>
                  </a:cubicBezTo>
                  <a:cubicBezTo>
                    <a:pt x="13543" y="2588"/>
                    <a:pt x="12676" y="1821"/>
                    <a:pt x="12109" y="820"/>
                  </a:cubicBezTo>
                  <a:cubicBezTo>
                    <a:pt x="11642" y="954"/>
                    <a:pt x="11108" y="1187"/>
                    <a:pt x="10775" y="1221"/>
                  </a:cubicBezTo>
                  <a:cubicBezTo>
                    <a:pt x="10594" y="1236"/>
                    <a:pt x="10414" y="1242"/>
                    <a:pt x="10233" y="1242"/>
                  </a:cubicBezTo>
                  <a:cubicBezTo>
                    <a:pt x="9613" y="1242"/>
                    <a:pt x="8993" y="1165"/>
                    <a:pt x="8373" y="1087"/>
                  </a:cubicBezTo>
                  <a:cubicBezTo>
                    <a:pt x="6891" y="910"/>
                    <a:pt x="4778" y="0"/>
                    <a:pt x="297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8"/>
            <p:cNvSpPr/>
            <p:nvPr/>
          </p:nvSpPr>
          <p:spPr>
            <a:xfrm>
              <a:off x="6684530" y="4016315"/>
              <a:ext cx="220472" cy="417945"/>
            </a:xfrm>
            <a:custGeom>
              <a:avLst/>
              <a:gdLst/>
              <a:ahLst/>
              <a:cxnLst/>
              <a:rect l="l" t="t" r="r" b="b"/>
              <a:pathLst>
                <a:path w="11676" h="22134" extrusionOk="0">
                  <a:moveTo>
                    <a:pt x="8858" y="1"/>
                  </a:moveTo>
                  <a:cubicBezTo>
                    <a:pt x="8383" y="1"/>
                    <a:pt x="7885" y="162"/>
                    <a:pt x="7439" y="385"/>
                  </a:cubicBezTo>
                  <a:cubicBezTo>
                    <a:pt x="6639" y="785"/>
                    <a:pt x="5971" y="1452"/>
                    <a:pt x="5371" y="2153"/>
                  </a:cubicBezTo>
                  <a:cubicBezTo>
                    <a:pt x="3403" y="4588"/>
                    <a:pt x="2436" y="7723"/>
                    <a:pt x="1935" y="10826"/>
                  </a:cubicBezTo>
                  <a:cubicBezTo>
                    <a:pt x="1568" y="13027"/>
                    <a:pt x="1402" y="15195"/>
                    <a:pt x="1168" y="17397"/>
                  </a:cubicBezTo>
                  <a:cubicBezTo>
                    <a:pt x="1001" y="18931"/>
                    <a:pt x="1" y="21133"/>
                    <a:pt x="1869" y="21900"/>
                  </a:cubicBezTo>
                  <a:cubicBezTo>
                    <a:pt x="2248" y="22064"/>
                    <a:pt x="2644" y="22134"/>
                    <a:pt x="3043" y="22134"/>
                  </a:cubicBezTo>
                  <a:cubicBezTo>
                    <a:pt x="3940" y="22134"/>
                    <a:pt x="4853" y="21782"/>
                    <a:pt x="5638" y="21367"/>
                  </a:cubicBezTo>
                  <a:cubicBezTo>
                    <a:pt x="6172" y="21066"/>
                    <a:pt x="6705" y="20733"/>
                    <a:pt x="7106" y="20299"/>
                  </a:cubicBezTo>
                  <a:cubicBezTo>
                    <a:pt x="7139" y="20266"/>
                    <a:pt x="7139" y="20266"/>
                    <a:pt x="7139" y="20266"/>
                  </a:cubicBezTo>
                  <a:cubicBezTo>
                    <a:pt x="7806" y="19499"/>
                    <a:pt x="8140" y="18464"/>
                    <a:pt x="8440" y="17530"/>
                  </a:cubicBezTo>
                  <a:cubicBezTo>
                    <a:pt x="8807" y="16430"/>
                    <a:pt x="9240" y="15396"/>
                    <a:pt x="9607" y="14328"/>
                  </a:cubicBezTo>
                  <a:cubicBezTo>
                    <a:pt x="10408" y="12027"/>
                    <a:pt x="10975" y="9625"/>
                    <a:pt x="11375" y="7223"/>
                  </a:cubicBezTo>
                  <a:cubicBezTo>
                    <a:pt x="11542" y="6022"/>
                    <a:pt x="11676" y="4788"/>
                    <a:pt x="11475" y="3620"/>
                  </a:cubicBezTo>
                  <a:cubicBezTo>
                    <a:pt x="11275" y="2586"/>
                    <a:pt x="10775" y="1319"/>
                    <a:pt x="10074" y="518"/>
                  </a:cubicBezTo>
                  <a:cubicBezTo>
                    <a:pt x="9734" y="145"/>
                    <a:pt x="9306" y="1"/>
                    <a:pt x="885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8"/>
            <p:cNvSpPr/>
            <p:nvPr/>
          </p:nvSpPr>
          <p:spPr>
            <a:xfrm>
              <a:off x="6602656" y="3399367"/>
              <a:ext cx="568779" cy="867991"/>
            </a:xfrm>
            <a:custGeom>
              <a:avLst/>
              <a:gdLst/>
              <a:ahLst/>
              <a:cxnLst/>
              <a:rect l="l" t="t" r="r" b="b"/>
              <a:pathLst>
                <a:path w="30122" h="45968" fill="none" extrusionOk="0">
                  <a:moveTo>
                    <a:pt x="30122" y="15612"/>
                  </a:moveTo>
                  <a:cubicBezTo>
                    <a:pt x="28854" y="13978"/>
                    <a:pt x="27853" y="12110"/>
                    <a:pt x="26486" y="10642"/>
                  </a:cubicBezTo>
                  <a:cubicBezTo>
                    <a:pt x="25418" y="9508"/>
                    <a:pt x="24418" y="8340"/>
                    <a:pt x="23317" y="7273"/>
                  </a:cubicBezTo>
                  <a:cubicBezTo>
                    <a:pt x="21149" y="5104"/>
                    <a:pt x="18680" y="2769"/>
                    <a:pt x="15745" y="1769"/>
                  </a:cubicBezTo>
                  <a:cubicBezTo>
                    <a:pt x="10641" y="1"/>
                    <a:pt x="7639" y="4437"/>
                    <a:pt x="6738" y="8774"/>
                  </a:cubicBezTo>
                  <a:lnTo>
                    <a:pt x="2869" y="27420"/>
                  </a:lnTo>
                  <a:cubicBezTo>
                    <a:pt x="1768" y="32691"/>
                    <a:pt x="967" y="38061"/>
                    <a:pt x="33" y="43365"/>
                  </a:cubicBezTo>
                  <a:lnTo>
                    <a:pt x="0" y="43399"/>
                  </a:lnTo>
                  <a:cubicBezTo>
                    <a:pt x="534" y="43632"/>
                    <a:pt x="1068" y="43766"/>
                    <a:pt x="1635" y="43932"/>
                  </a:cubicBezTo>
                  <a:cubicBezTo>
                    <a:pt x="2902" y="44299"/>
                    <a:pt x="4236" y="44599"/>
                    <a:pt x="5537" y="44866"/>
                  </a:cubicBezTo>
                  <a:cubicBezTo>
                    <a:pt x="6471" y="45066"/>
                    <a:pt x="7405" y="45267"/>
                    <a:pt x="8339" y="45367"/>
                  </a:cubicBezTo>
                  <a:cubicBezTo>
                    <a:pt x="9574" y="45500"/>
                    <a:pt x="16712" y="45967"/>
                    <a:pt x="16946" y="44533"/>
                  </a:cubicBezTo>
                  <a:cubicBezTo>
                    <a:pt x="18246" y="36894"/>
                    <a:pt x="18680" y="29088"/>
                    <a:pt x="19714" y="21416"/>
                  </a:cubicBezTo>
                  <a:cubicBezTo>
                    <a:pt x="19881" y="20182"/>
                    <a:pt x="20048" y="18881"/>
                    <a:pt x="20748" y="17847"/>
                  </a:cubicBezTo>
                  <a:cubicBezTo>
                    <a:pt x="22349" y="15412"/>
                    <a:pt x="27320" y="15912"/>
                    <a:pt x="29755" y="1621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8"/>
            <p:cNvSpPr/>
            <p:nvPr/>
          </p:nvSpPr>
          <p:spPr>
            <a:xfrm>
              <a:off x="6515721" y="4354879"/>
              <a:ext cx="331331" cy="184067"/>
            </a:xfrm>
            <a:custGeom>
              <a:avLst/>
              <a:gdLst/>
              <a:ahLst/>
              <a:cxnLst/>
              <a:rect l="l" t="t" r="r" b="b"/>
              <a:pathLst>
                <a:path w="17547" h="9748" extrusionOk="0">
                  <a:moveTo>
                    <a:pt x="17547" y="1"/>
                  </a:moveTo>
                  <a:lnTo>
                    <a:pt x="17547" y="1"/>
                  </a:lnTo>
                  <a:cubicBezTo>
                    <a:pt x="16373" y="757"/>
                    <a:pt x="14523" y="1216"/>
                    <a:pt x="12775" y="1216"/>
                  </a:cubicBezTo>
                  <a:cubicBezTo>
                    <a:pt x="11592" y="1216"/>
                    <a:pt x="10456" y="1006"/>
                    <a:pt x="9608" y="534"/>
                  </a:cubicBezTo>
                  <a:cubicBezTo>
                    <a:pt x="8640" y="2436"/>
                    <a:pt x="6505" y="3437"/>
                    <a:pt x="4504" y="4204"/>
                  </a:cubicBezTo>
                  <a:cubicBezTo>
                    <a:pt x="3437" y="4637"/>
                    <a:pt x="2336" y="5038"/>
                    <a:pt x="1435" y="5738"/>
                  </a:cubicBezTo>
                  <a:cubicBezTo>
                    <a:pt x="1102" y="6005"/>
                    <a:pt x="768" y="6305"/>
                    <a:pt x="535" y="6672"/>
                  </a:cubicBezTo>
                  <a:cubicBezTo>
                    <a:pt x="168" y="7306"/>
                    <a:pt x="1" y="8006"/>
                    <a:pt x="334" y="8640"/>
                  </a:cubicBezTo>
                  <a:cubicBezTo>
                    <a:pt x="701" y="9307"/>
                    <a:pt x="1469" y="9608"/>
                    <a:pt x="2236" y="9708"/>
                  </a:cubicBezTo>
                  <a:cubicBezTo>
                    <a:pt x="2491" y="9735"/>
                    <a:pt x="2747" y="9747"/>
                    <a:pt x="3003" y="9747"/>
                  </a:cubicBezTo>
                  <a:cubicBezTo>
                    <a:pt x="3980" y="9747"/>
                    <a:pt x="4953" y="9573"/>
                    <a:pt x="5905" y="9441"/>
                  </a:cubicBezTo>
                  <a:cubicBezTo>
                    <a:pt x="7740" y="9174"/>
                    <a:pt x="9374" y="8574"/>
                    <a:pt x="11109" y="8040"/>
                  </a:cubicBezTo>
                  <a:cubicBezTo>
                    <a:pt x="13010" y="7439"/>
                    <a:pt x="14945" y="6872"/>
                    <a:pt x="16880" y="6272"/>
                  </a:cubicBezTo>
                  <a:cubicBezTo>
                    <a:pt x="16980" y="6239"/>
                    <a:pt x="17080" y="6205"/>
                    <a:pt x="17146" y="6138"/>
                  </a:cubicBezTo>
                  <a:cubicBezTo>
                    <a:pt x="17180" y="6072"/>
                    <a:pt x="17213" y="5972"/>
                    <a:pt x="17213" y="5872"/>
                  </a:cubicBezTo>
                  <a:cubicBezTo>
                    <a:pt x="17347" y="3904"/>
                    <a:pt x="17313" y="1902"/>
                    <a:pt x="1754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8"/>
            <p:cNvSpPr/>
            <p:nvPr/>
          </p:nvSpPr>
          <p:spPr>
            <a:xfrm>
              <a:off x="6221588" y="2468460"/>
              <a:ext cx="741988" cy="479540"/>
            </a:xfrm>
            <a:custGeom>
              <a:avLst/>
              <a:gdLst/>
              <a:ahLst/>
              <a:cxnLst/>
              <a:rect l="l" t="t" r="r" b="b"/>
              <a:pathLst>
                <a:path w="39295" h="25396" extrusionOk="0">
                  <a:moveTo>
                    <a:pt x="3123" y="1"/>
                  </a:moveTo>
                  <a:cubicBezTo>
                    <a:pt x="2418" y="1"/>
                    <a:pt x="1730" y="173"/>
                    <a:pt x="1134" y="566"/>
                  </a:cubicBezTo>
                  <a:cubicBezTo>
                    <a:pt x="667" y="866"/>
                    <a:pt x="267" y="1333"/>
                    <a:pt x="167" y="1867"/>
                  </a:cubicBezTo>
                  <a:cubicBezTo>
                    <a:pt x="0" y="2734"/>
                    <a:pt x="600" y="3601"/>
                    <a:pt x="1401" y="4002"/>
                  </a:cubicBezTo>
                  <a:cubicBezTo>
                    <a:pt x="1911" y="4257"/>
                    <a:pt x="2583" y="4480"/>
                    <a:pt x="3214" y="4480"/>
                  </a:cubicBezTo>
                  <a:cubicBezTo>
                    <a:pt x="3490" y="4480"/>
                    <a:pt x="3759" y="4437"/>
                    <a:pt x="4003" y="4335"/>
                  </a:cubicBezTo>
                  <a:cubicBezTo>
                    <a:pt x="4003" y="4369"/>
                    <a:pt x="4036" y="4402"/>
                    <a:pt x="4036" y="4435"/>
                  </a:cubicBezTo>
                  <a:cubicBezTo>
                    <a:pt x="5004" y="6504"/>
                    <a:pt x="5604" y="8839"/>
                    <a:pt x="6338" y="11007"/>
                  </a:cubicBezTo>
                  <a:cubicBezTo>
                    <a:pt x="7372" y="13909"/>
                    <a:pt x="8406" y="16878"/>
                    <a:pt x="10174" y="19413"/>
                  </a:cubicBezTo>
                  <a:cubicBezTo>
                    <a:pt x="12476" y="22782"/>
                    <a:pt x="15878" y="24750"/>
                    <a:pt x="19948" y="25017"/>
                  </a:cubicBezTo>
                  <a:cubicBezTo>
                    <a:pt x="22119" y="25167"/>
                    <a:pt x="24492" y="25396"/>
                    <a:pt x="26856" y="25396"/>
                  </a:cubicBezTo>
                  <a:cubicBezTo>
                    <a:pt x="30265" y="25396"/>
                    <a:pt x="33655" y="24920"/>
                    <a:pt x="36393" y="23049"/>
                  </a:cubicBezTo>
                  <a:cubicBezTo>
                    <a:pt x="37427" y="22348"/>
                    <a:pt x="38361" y="21448"/>
                    <a:pt x="38828" y="20313"/>
                  </a:cubicBezTo>
                  <a:cubicBezTo>
                    <a:pt x="39295" y="19146"/>
                    <a:pt x="39161" y="17712"/>
                    <a:pt x="38294" y="16811"/>
                  </a:cubicBezTo>
                  <a:cubicBezTo>
                    <a:pt x="37594" y="16110"/>
                    <a:pt x="36559" y="15844"/>
                    <a:pt x="35592" y="15677"/>
                  </a:cubicBezTo>
                  <a:cubicBezTo>
                    <a:pt x="30889" y="14910"/>
                    <a:pt x="26085" y="14876"/>
                    <a:pt x="21315" y="14676"/>
                  </a:cubicBezTo>
                  <a:cubicBezTo>
                    <a:pt x="19981" y="14609"/>
                    <a:pt x="18647" y="14576"/>
                    <a:pt x="17412" y="14109"/>
                  </a:cubicBezTo>
                  <a:cubicBezTo>
                    <a:pt x="14744" y="13142"/>
                    <a:pt x="13043" y="10606"/>
                    <a:pt x="11508" y="8205"/>
                  </a:cubicBezTo>
                  <a:cubicBezTo>
                    <a:pt x="10808" y="7137"/>
                    <a:pt x="10141" y="6070"/>
                    <a:pt x="9440" y="4969"/>
                  </a:cubicBezTo>
                  <a:cubicBezTo>
                    <a:pt x="8506" y="3501"/>
                    <a:pt x="7505" y="1967"/>
                    <a:pt x="6071" y="966"/>
                  </a:cubicBezTo>
                  <a:cubicBezTo>
                    <a:pt x="5219" y="372"/>
                    <a:pt x="4154" y="1"/>
                    <a:pt x="31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8"/>
            <p:cNvSpPr/>
            <p:nvPr/>
          </p:nvSpPr>
          <p:spPr>
            <a:xfrm>
              <a:off x="6925773" y="2364399"/>
              <a:ext cx="260144" cy="377008"/>
            </a:xfrm>
            <a:custGeom>
              <a:avLst/>
              <a:gdLst/>
              <a:ahLst/>
              <a:cxnLst/>
              <a:rect l="l" t="t" r="r" b="b"/>
              <a:pathLst>
                <a:path w="13777" h="19966" extrusionOk="0">
                  <a:moveTo>
                    <a:pt x="5876" y="0"/>
                  </a:moveTo>
                  <a:cubicBezTo>
                    <a:pt x="5538" y="0"/>
                    <a:pt x="5184" y="56"/>
                    <a:pt x="4770" y="173"/>
                  </a:cubicBezTo>
                  <a:cubicBezTo>
                    <a:pt x="3803" y="440"/>
                    <a:pt x="3069" y="273"/>
                    <a:pt x="2202" y="873"/>
                  </a:cubicBezTo>
                  <a:cubicBezTo>
                    <a:pt x="734" y="1907"/>
                    <a:pt x="200" y="3508"/>
                    <a:pt x="134" y="5210"/>
                  </a:cubicBezTo>
                  <a:cubicBezTo>
                    <a:pt x="34" y="7378"/>
                    <a:pt x="0" y="9913"/>
                    <a:pt x="934" y="11948"/>
                  </a:cubicBezTo>
                  <a:cubicBezTo>
                    <a:pt x="1235" y="12582"/>
                    <a:pt x="1702" y="13182"/>
                    <a:pt x="2302" y="13516"/>
                  </a:cubicBezTo>
                  <a:cubicBezTo>
                    <a:pt x="2836" y="13849"/>
                    <a:pt x="3603" y="14049"/>
                    <a:pt x="3970" y="14583"/>
                  </a:cubicBezTo>
                  <a:cubicBezTo>
                    <a:pt x="4437" y="15250"/>
                    <a:pt x="4270" y="16451"/>
                    <a:pt x="3936" y="17118"/>
                  </a:cubicBezTo>
                  <a:cubicBezTo>
                    <a:pt x="3836" y="17318"/>
                    <a:pt x="3670" y="17552"/>
                    <a:pt x="3469" y="17685"/>
                  </a:cubicBezTo>
                  <a:cubicBezTo>
                    <a:pt x="4103" y="18352"/>
                    <a:pt x="4837" y="18919"/>
                    <a:pt x="5671" y="19320"/>
                  </a:cubicBezTo>
                  <a:cubicBezTo>
                    <a:pt x="6577" y="19758"/>
                    <a:pt x="7611" y="19966"/>
                    <a:pt x="8638" y="19966"/>
                  </a:cubicBezTo>
                  <a:cubicBezTo>
                    <a:pt x="8783" y="19966"/>
                    <a:pt x="8929" y="19962"/>
                    <a:pt x="9073" y="19954"/>
                  </a:cubicBezTo>
                  <a:cubicBezTo>
                    <a:pt x="10741" y="19853"/>
                    <a:pt x="12409" y="19253"/>
                    <a:pt x="13710" y="18186"/>
                  </a:cubicBezTo>
                  <a:cubicBezTo>
                    <a:pt x="12943" y="18019"/>
                    <a:pt x="12276" y="17385"/>
                    <a:pt x="11942" y="16651"/>
                  </a:cubicBezTo>
                  <a:cubicBezTo>
                    <a:pt x="11575" y="15817"/>
                    <a:pt x="11542" y="14883"/>
                    <a:pt x="11642" y="13983"/>
                  </a:cubicBezTo>
                  <a:cubicBezTo>
                    <a:pt x="12009" y="10046"/>
                    <a:pt x="13777" y="5110"/>
                    <a:pt x="10141" y="2107"/>
                  </a:cubicBezTo>
                  <a:cubicBezTo>
                    <a:pt x="9340" y="1440"/>
                    <a:pt x="8473" y="840"/>
                    <a:pt x="7539" y="406"/>
                  </a:cubicBezTo>
                  <a:cubicBezTo>
                    <a:pt x="6906" y="141"/>
                    <a:pt x="6410" y="0"/>
                    <a:pt x="587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8"/>
            <p:cNvSpPr/>
            <p:nvPr/>
          </p:nvSpPr>
          <p:spPr>
            <a:xfrm>
              <a:off x="6867823" y="2294817"/>
              <a:ext cx="340772" cy="293585"/>
            </a:xfrm>
            <a:custGeom>
              <a:avLst/>
              <a:gdLst/>
              <a:ahLst/>
              <a:cxnLst/>
              <a:rect l="l" t="t" r="r" b="b"/>
              <a:pathLst>
                <a:path w="18047" h="15548" extrusionOk="0">
                  <a:moveTo>
                    <a:pt x="10012" y="0"/>
                  </a:moveTo>
                  <a:cubicBezTo>
                    <a:pt x="9825" y="0"/>
                    <a:pt x="9641" y="38"/>
                    <a:pt x="9474" y="122"/>
                  </a:cubicBezTo>
                  <a:cubicBezTo>
                    <a:pt x="9240" y="255"/>
                    <a:pt x="9007" y="455"/>
                    <a:pt x="8740" y="555"/>
                  </a:cubicBezTo>
                  <a:cubicBezTo>
                    <a:pt x="8597" y="614"/>
                    <a:pt x="8447" y="637"/>
                    <a:pt x="8293" y="637"/>
                  </a:cubicBezTo>
                  <a:cubicBezTo>
                    <a:pt x="7840" y="637"/>
                    <a:pt x="7354" y="438"/>
                    <a:pt x="6905" y="389"/>
                  </a:cubicBezTo>
                  <a:cubicBezTo>
                    <a:pt x="6834" y="382"/>
                    <a:pt x="6762" y="378"/>
                    <a:pt x="6691" y="378"/>
                  </a:cubicBezTo>
                  <a:cubicBezTo>
                    <a:pt x="6064" y="378"/>
                    <a:pt x="5453" y="636"/>
                    <a:pt x="5004" y="1056"/>
                  </a:cubicBezTo>
                  <a:cubicBezTo>
                    <a:pt x="4637" y="1456"/>
                    <a:pt x="4404" y="1956"/>
                    <a:pt x="3937" y="2223"/>
                  </a:cubicBezTo>
                  <a:cubicBezTo>
                    <a:pt x="3470" y="2523"/>
                    <a:pt x="2869" y="2490"/>
                    <a:pt x="2302" y="2624"/>
                  </a:cubicBezTo>
                  <a:cubicBezTo>
                    <a:pt x="901" y="2990"/>
                    <a:pt x="0" y="4725"/>
                    <a:pt x="534" y="6126"/>
                  </a:cubicBezTo>
                  <a:cubicBezTo>
                    <a:pt x="930" y="7208"/>
                    <a:pt x="2078" y="7914"/>
                    <a:pt x="3233" y="7914"/>
                  </a:cubicBezTo>
                  <a:cubicBezTo>
                    <a:pt x="3538" y="7914"/>
                    <a:pt x="3844" y="7865"/>
                    <a:pt x="4137" y="7761"/>
                  </a:cubicBezTo>
                  <a:cubicBezTo>
                    <a:pt x="4437" y="7660"/>
                    <a:pt x="4737" y="7494"/>
                    <a:pt x="5037" y="7327"/>
                  </a:cubicBezTo>
                  <a:cubicBezTo>
                    <a:pt x="5404" y="7093"/>
                    <a:pt x="5771" y="6860"/>
                    <a:pt x="6172" y="6760"/>
                  </a:cubicBezTo>
                  <a:cubicBezTo>
                    <a:pt x="6328" y="6703"/>
                    <a:pt x="6550" y="6664"/>
                    <a:pt x="6777" y="6664"/>
                  </a:cubicBezTo>
                  <a:cubicBezTo>
                    <a:pt x="7084" y="6664"/>
                    <a:pt x="7400" y="6735"/>
                    <a:pt x="7573" y="6927"/>
                  </a:cubicBezTo>
                  <a:cubicBezTo>
                    <a:pt x="7806" y="7193"/>
                    <a:pt x="7639" y="7427"/>
                    <a:pt x="7639" y="7727"/>
                  </a:cubicBezTo>
                  <a:cubicBezTo>
                    <a:pt x="7589" y="8433"/>
                    <a:pt x="7881" y="8872"/>
                    <a:pt x="8430" y="8872"/>
                  </a:cubicBezTo>
                  <a:cubicBezTo>
                    <a:pt x="8607" y="8872"/>
                    <a:pt x="8812" y="8826"/>
                    <a:pt x="9040" y="8728"/>
                  </a:cubicBezTo>
                  <a:cubicBezTo>
                    <a:pt x="9367" y="8588"/>
                    <a:pt x="9726" y="8415"/>
                    <a:pt x="10060" y="8415"/>
                  </a:cubicBezTo>
                  <a:cubicBezTo>
                    <a:pt x="10205" y="8415"/>
                    <a:pt x="10344" y="8447"/>
                    <a:pt x="10475" y="8528"/>
                  </a:cubicBezTo>
                  <a:cubicBezTo>
                    <a:pt x="11108" y="8895"/>
                    <a:pt x="10675" y="9562"/>
                    <a:pt x="10775" y="10096"/>
                  </a:cubicBezTo>
                  <a:cubicBezTo>
                    <a:pt x="10908" y="10863"/>
                    <a:pt x="11309" y="11763"/>
                    <a:pt x="11675" y="12431"/>
                  </a:cubicBezTo>
                  <a:cubicBezTo>
                    <a:pt x="12209" y="13331"/>
                    <a:pt x="12810" y="14365"/>
                    <a:pt x="13644" y="15032"/>
                  </a:cubicBezTo>
                  <a:cubicBezTo>
                    <a:pt x="14112" y="15394"/>
                    <a:pt x="14502" y="15547"/>
                    <a:pt x="14830" y="15547"/>
                  </a:cubicBezTo>
                  <a:cubicBezTo>
                    <a:pt x="16347" y="15547"/>
                    <a:pt x="16555" y="12278"/>
                    <a:pt x="17213" y="11263"/>
                  </a:cubicBezTo>
                  <a:cubicBezTo>
                    <a:pt x="17413" y="10896"/>
                    <a:pt x="17680" y="10563"/>
                    <a:pt x="17780" y="10162"/>
                  </a:cubicBezTo>
                  <a:cubicBezTo>
                    <a:pt x="18047" y="9228"/>
                    <a:pt x="17380" y="8394"/>
                    <a:pt x="16712" y="7660"/>
                  </a:cubicBezTo>
                  <a:cubicBezTo>
                    <a:pt x="16612" y="7527"/>
                    <a:pt x="16512" y="7427"/>
                    <a:pt x="16412" y="7294"/>
                  </a:cubicBezTo>
                  <a:cubicBezTo>
                    <a:pt x="16312" y="7193"/>
                    <a:pt x="16245" y="7093"/>
                    <a:pt x="16212" y="6960"/>
                  </a:cubicBezTo>
                  <a:cubicBezTo>
                    <a:pt x="16145" y="6593"/>
                    <a:pt x="16846" y="5926"/>
                    <a:pt x="16946" y="5459"/>
                  </a:cubicBezTo>
                  <a:cubicBezTo>
                    <a:pt x="17113" y="4658"/>
                    <a:pt x="16746" y="3691"/>
                    <a:pt x="16212" y="3091"/>
                  </a:cubicBezTo>
                  <a:cubicBezTo>
                    <a:pt x="15616" y="2381"/>
                    <a:pt x="14707" y="1986"/>
                    <a:pt x="13792" y="1986"/>
                  </a:cubicBezTo>
                  <a:cubicBezTo>
                    <a:pt x="13631" y="1986"/>
                    <a:pt x="13470" y="1998"/>
                    <a:pt x="13310" y="2023"/>
                  </a:cubicBezTo>
                  <a:cubicBezTo>
                    <a:pt x="13017" y="2086"/>
                    <a:pt x="12711" y="2175"/>
                    <a:pt x="12425" y="2175"/>
                  </a:cubicBezTo>
                  <a:cubicBezTo>
                    <a:pt x="12255" y="2175"/>
                    <a:pt x="12092" y="2143"/>
                    <a:pt x="11942" y="2056"/>
                  </a:cubicBezTo>
                  <a:cubicBezTo>
                    <a:pt x="11342" y="1690"/>
                    <a:pt x="11609" y="956"/>
                    <a:pt x="11142" y="455"/>
                  </a:cubicBezTo>
                  <a:cubicBezTo>
                    <a:pt x="10844" y="181"/>
                    <a:pt x="10421" y="0"/>
                    <a:pt x="1001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8"/>
            <p:cNvSpPr/>
            <p:nvPr/>
          </p:nvSpPr>
          <p:spPr>
            <a:xfrm>
              <a:off x="7056780" y="2481168"/>
              <a:ext cx="77494" cy="80496"/>
            </a:xfrm>
            <a:custGeom>
              <a:avLst/>
              <a:gdLst/>
              <a:ahLst/>
              <a:cxnLst/>
              <a:rect l="l" t="t" r="r" b="b"/>
              <a:pathLst>
                <a:path w="4104" h="4263" extrusionOk="0">
                  <a:moveTo>
                    <a:pt x="1732" y="0"/>
                  </a:moveTo>
                  <a:cubicBezTo>
                    <a:pt x="1338" y="0"/>
                    <a:pt x="952" y="120"/>
                    <a:pt x="634" y="393"/>
                  </a:cubicBezTo>
                  <a:cubicBezTo>
                    <a:pt x="368" y="627"/>
                    <a:pt x="167" y="927"/>
                    <a:pt x="1" y="1261"/>
                  </a:cubicBezTo>
                  <a:lnTo>
                    <a:pt x="2703" y="4263"/>
                  </a:lnTo>
                  <a:cubicBezTo>
                    <a:pt x="3303" y="4063"/>
                    <a:pt x="3770" y="3496"/>
                    <a:pt x="3937" y="2895"/>
                  </a:cubicBezTo>
                  <a:cubicBezTo>
                    <a:pt x="4104" y="2295"/>
                    <a:pt x="4003" y="1694"/>
                    <a:pt x="3737" y="1194"/>
                  </a:cubicBezTo>
                  <a:cubicBezTo>
                    <a:pt x="3378" y="499"/>
                    <a:pt x="2538" y="0"/>
                    <a:pt x="173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8"/>
            <p:cNvSpPr/>
            <p:nvPr/>
          </p:nvSpPr>
          <p:spPr>
            <a:xfrm>
              <a:off x="7056780" y="2472841"/>
              <a:ext cx="77494" cy="88823"/>
            </a:xfrm>
            <a:custGeom>
              <a:avLst/>
              <a:gdLst/>
              <a:ahLst/>
              <a:cxnLst/>
              <a:rect l="l" t="t" r="r" b="b"/>
              <a:pathLst>
                <a:path w="4104" h="4704" fill="none" extrusionOk="0">
                  <a:moveTo>
                    <a:pt x="1" y="1702"/>
                  </a:moveTo>
                  <a:cubicBezTo>
                    <a:pt x="167" y="1368"/>
                    <a:pt x="368" y="1068"/>
                    <a:pt x="634" y="834"/>
                  </a:cubicBezTo>
                  <a:cubicBezTo>
                    <a:pt x="1602" y="0"/>
                    <a:pt x="3203" y="601"/>
                    <a:pt x="3737" y="1635"/>
                  </a:cubicBezTo>
                  <a:cubicBezTo>
                    <a:pt x="4003" y="2135"/>
                    <a:pt x="4104" y="2736"/>
                    <a:pt x="3937" y="3336"/>
                  </a:cubicBezTo>
                  <a:cubicBezTo>
                    <a:pt x="3770" y="3937"/>
                    <a:pt x="3303" y="4504"/>
                    <a:pt x="2703" y="4704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8"/>
            <p:cNvSpPr/>
            <p:nvPr/>
          </p:nvSpPr>
          <p:spPr>
            <a:xfrm>
              <a:off x="7291716" y="3035313"/>
              <a:ext cx="51681" cy="97641"/>
            </a:xfrm>
            <a:custGeom>
              <a:avLst/>
              <a:gdLst/>
              <a:ahLst/>
              <a:cxnLst/>
              <a:rect l="l" t="t" r="r" b="b"/>
              <a:pathLst>
                <a:path w="2737" h="5171" fill="none" extrusionOk="0">
                  <a:moveTo>
                    <a:pt x="2736" y="5171"/>
                  </a:moveTo>
                  <a:cubicBezTo>
                    <a:pt x="1769" y="3236"/>
                    <a:pt x="901" y="2002"/>
                    <a:pt x="1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8"/>
            <p:cNvSpPr/>
            <p:nvPr/>
          </p:nvSpPr>
          <p:spPr>
            <a:xfrm>
              <a:off x="6965445" y="2561645"/>
              <a:ext cx="35933" cy="10725"/>
            </a:xfrm>
            <a:custGeom>
              <a:avLst/>
              <a:gdLst/>
              <a:ahLst/>
              <a:cxnLst/>
              <a:rect l="l" t="t" r="r" b="b"/>
              <a:pathLst>
                <a:path w="1903" h="568" fill="none" extrusionOk="0">
                  <a:moveTo>
                    <a:pt x="1" y="501"/>
                  </a:moveTo>
                  <a:cubicBezTo>
                    <a:pt x="668" y="568"/>
                    <a:pt x="1335" y="368"/>
                    <a:pt x="1902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8"/>
            <p:cNvSpPr/>
            <p:nvPr/>
          </p:nvSpPr>
          <p:spPr>
            <a:xfrm>
              <a:off x="7068751" y="2497407"/>
              <a:ext cx="49774" cy="23943"/>
            </a:xfrm>
            <a:custGeom>
              <a:avLst/>
              <a:gdLst/>
              <a:ahLst/>
              <a:cxnLst/>
              <a:rect l="l" t="t" r="r" b="b"/>
              <a:pathLst>
                <a:path w="2636" h="1268" fill="none" extrusionOk="0">
                  <a:moveTo>
                    <a:pt x="2636" y="1268"/>
                  </a:moveTo>
                  <a:cubicBezTo>
                    <a:pt x="2369" y="501"/>
                    <a:pt x="1535" y="0"/>
                    <a:pt x="768" y="134"/>
                  </a:cubicBezTo>
                  <a:cubicBezTo>
                    <a:pt x="434" y="200"/>
                    <a:pt x="100" y="367"/>
                    <a:pt x="0" y="667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8"/>
            <p:cNvSpPr/>
            <p:nvPr/>
          </p:nvSpPr>
          <p:spPr>
            <a:xfrm>
              <a:off x="7090787" y="2500560"/>
              <a:ext cx="11990" cy="27720"/>
            </a:xfrm>
            <a:custGeom>
              <a:avLst/>
              <a:gdLst/>
              <a:ahLst/>
              <a:cxnLst/>
              <a:rect l="l" t="t" r="r" b="b"/>
              <a:pathLst>
                <a:path w="635" h="1468" fill="none" extrusionOk="0">
                  <a:moveTo>
                    <a:pt x="1" y="0"/>
                  </a:moveTo>
                  <a:cubicBezTo>
                    <a:pt x="468" y="300"/>
                    <a:pt x="635" y="1001"/>
                    <a:pt x="334" y="146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8"/>
            <p:cNvSpPr/>
            <p:nvPr/>
          </p:nvSpPr>
          <p:spPr>
            <a:xfrm>
              <a:off x="6928284" y="3118453"/>
              <a:ext cx="822635" cy="709246"/>
            </a:xfrm>
            <a:custGeom>
              <a:avLst/>
              <a:gdLst/>
              <a:ahLst/>
              <a:cxnLst/>
              <a:rect l="l" t="t" r="r" b="b"/>
              <a:pathLst>
                <a:path w="43566" h="37561" fill="none" extrusionOk="0">
                  <a:moveTo>
                    <a:pt x="43565" y="10808"/>
                  </a:moveTo>
                  <a:cubicBezTo>
                    <a:pt x="24885" y="1"/>
                    <a:pt x="1" y="19414"/>
                    <a:pt x="10008" y="3756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8"/>
            <p:cNvSpPr/>
            <p:nvPr/>
          </p:nvSpPr>
          <p:spPr>
            <a:xfrm>
              <a:off x="7742082" y="3427087"/>
              <a:ext cx="28362" cy="1077719"/>
            </a:xfrm>
            <a:custGeom>
              <a:avLst/>
              <a:gdLst/>
              <a:ahLst/>
              <a:cxnLst/>
              <a:rect l="l" t="t" r="r" b="b"/>
              <a:pathLst>
                <a:path w="1502" h="57075" fill="none" extrusionOk="0">
                  <a:moveTo>
                    <a:pt x="0" y="1"/>
                  </a:moveTo>
                  <a:lnTo>
                    <a:pt x="1501" y="5707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8"/>
            <p:cNvSpPr/>
            <p:nvPr/>
          </p:nvSpPr>
          <p:spPr>
            <a:xfrm>
              <a:off x="6501238" y="3359053"/>
              <a:ext cx="680280" cy="30892"/>
            </a:xfrm>
            <a:custGeom>
              <a:avLst/>
              <a:gdLst/>
              <a:ahLst/>
              <a:cxnLst/>
              <a:rect l="l" t="t" r="r" b="b"/>
              <a:pathLst>
                <a:path w="36027" h="1636" extrusionOk="0">
                  <a:moveTo>
                    <a:pt x="835" y="1"/>
                  </a:moveTo>
                  <a:cubicBezTo>
                    <a:pt x="368" y="1"/>
                    <a:pt x="1" y="368"/>
                    <a:pt x="1" y="802"/>
                  </a:cubicBezTo>
                  <a:cubicBezTo>
                    <a:pt x="1" y="1269"/>
                    <a:pt x="368" y="1635"/>
                    <a:pt x="835" y="1635"/>
                  </a:cubicBezTo>
                  <a:lnTo>
                    <a:pt x="35226" y="1635"/>
                  </a:lnTo>
                  <a:cubicBezTo>
                    <a:pt x="35659" y="1635"/>
                    <a:pt x="36026" y="1269"/>
                    <a:pt x="36026" y="802"/>
                  </a:cubicBezTo>
                  <a:cubicBezTo>
                    <a:pt x="36026" y="368"/>
                    <a:pt x="35659" y="1"/>
                    <a:pt x="3522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8"/>
            <p:cNvSpPr/>
            <p:nvPr/>
          </p:nvSpPr>
          <p:spPr>
            <a:xfrm>
              <a:off x="6214016" y="2516308"/>
              <a:ext cx="84424" cy="36783"/>
            </a:xfrm>
            <a:custGeom>
              <a:avLst/>
              <a:gdLst/>
              <a:ahLst/>
              <a:cxnLst/>
              <a:rect l="l" t="t" r="r" b="b"/>
              <a:pathLst>
                <a:path w="4471" h="1948" extrusionOk="0">
                  <a:moveTo>
                    <a:pt x="3803" y="0"/>
                  </a:moveTo>
                  <a:cubicBezTo>
                    <a:pt x="3023" y="510"/>
                    <a:pt x="2108" y="777"/>
                    <a:pt x="1204" y="777"/>
                  </a:cubicBezTo>
                  <a:cubicBezTo>
                    <a:pt x="1103" y="777"/>
                    <a:pt x="1002" y="774"/>
                    <a:pt x="901" y="767"/>
                  </a:cubicBezTo>
                  <a:cubicBezTo>
                    <a:pt x="842" y="767"/>
                    <a:pt x="780" y="766"/>
                    <a:pt x="717" y="766"/>
                  </a:cubicBezTo>
                  <a:cubicBezTo>
                    <a:pt x="496" y="766"/>
                    <a:pt x="271" y="786"/>
                    <a:pt x="168" y="967"/>
                  </a:cubicBezTo>
                  <a:cubicBezTo>
                    <a:pt x="1" y="1134"/>
                    <a:pt x="101" y="1434"/>
                    <a:pt x="268" y="1601"/>
                  </a:cubicBezTo>
                  <a:cubicBezTo>
                    <a:pt x="468" y="1768"/>
                    <a:pt x="701" y="1801"/>
                    <a:pt x="935" y="1835"/>
                  </a:cubicBezTo>
                  <a:cubicBezTo>
                    <a:pt x="1410" y="1916"/>
                    <a:pt x="1890" y="1948"/>
                    <a:pt x="2372" y="1948"/>
                  </a:cubicBezTo>
                  <a:cubicBezTo>
                    <a:pt x="3074" y="1948"/>
                    <a:pt x="3778" y="1880"/>
                    <a:pt x="4471" y="1801"/>
                  </a:cubicBezTo>
                  <a:lnTo>
                    <a:pt x="380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8"/>
            <p:cNvSpPr/>
            <p:nvPr/>
          </p:nvSpPr>
          <p:spPr>
            <a:xfrm>
              <a:off x="6214016" y="2516308"/>
              <a:ext cx="84424" cy="38426"/>
            </a:xfrm>
            <a:custGeom>
              <a:avLst/>
              <a:gdLst/>
              <a:ahLst/>
              <a:cxnLst/>
              <a:rect l="l" t="t" r="r" b="b"/>
              <a:pathLst>
                <a:path w="4471" h="2035" fill="none" extrusionOk="0">
                  <a:moveTo>
                    <a:pt x="4471" y="1801"/>
                  </a:moveTo>
                  <a:cubicBezTo>
                    <a:pt x="3303" y="1935"/>
                    <a:pt x="2102" y="2035"/>
                    <a:pt x="935" y="1835"/>
                  </a:cubicBezTo>
                  <a:cubicBezTo>
                    <a:pt x="701" y="1801"/>
                    <a:pt x="468" y="1768"/>
                    <a:pt x="268" y="1601"/>
                  </a:cubicBezTo>
                  <a:cubicBezTo>
                    <a:pt x="101" y="1434"/>
                    <a:pt x="1" y="1134"/>
                    <a:pt x="168" y="967"/>
                  </a:cubicBezTo>
                  <a:cubicBezTo>
                    <a:pt x="301" y="734"/>
                    <a:pt x="635" y="767"/>
                    <a:pt x="901" y="767"/>
                  </a:cubicBezTo>
                  <a:cubicBezTo>
                    <a:pt x="1902" y="834"/>
                    <a:pt x="2936" y="567"/>
                    <a:pt x="3803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8"/>
            <p:cNvSpPr/>
            <p:nvPr/>
          </p:nvSpPr>
          <p:spPr>
            <a:xfrm>
              <a:off x="7090164" y="3088845"/>
              <a:ext cx="527841" cy="331954"/>
            </a:xfrm>
            <a:custGeom>
              <a:avLst/>
              <a:gdLst/>
              <a:ahLst/>
              <a:cxnLst/>
              <a:rect l="l" t="t" r="r" b="b"/>
              <a:pathLst>
                <a:path w="27954" h="17580" fill="none" extrusionOk="0">
                  <a:moveTo>
                    <a:pt x="18747" y="5671"/>
                  </a:moveTo>
                  <a:cubicBezTo>
                    <a:pt x="15979" y="4671"/>
                    <a:pt x="13243" y="3703"/>
                    <a:pt x="10475" y="2736"/>
                  </a:cubicBezTo>
                  <a:cubicBezTo>
                    <a:pt x="8940" y="2169"/>
                    <a:pt x="7406" y="1569"/>
                    <a:pt x="5871" y="1068"/>
                  </a:cubicBezTo>
                  <a:cubicBezTo>
                    <a:pt x="4370" y="568"/>
                    <a:pt x="2836" y="1"/>
                    <a:pt x="1268" y="468"/>
                  </a:cubicBezTo>
                  <a:cubicBezTo>
                    <a:pt x="1001" y="568"/>
                    <a:pt x="734" y="701"/>
                    <a:pt x="534" y="935"/>
                  </a:cubicBezTo>
                  <a:cubicBezTo>
                    <a:pt x="1" y="1635"/>
                    <a:pt x="901" y="1802"/>
                    <a:pt x="1402" y="1869"/>
                  </a:cubicBezTo>
                  <a:cubicBezTo>
                    <a:pt x="1001" y="1835"/>
                    <a:pt x="668" y="2269"/>
                    <a:pt x="768" y="2669"/>
                  </a:cubicBezTo>
                  <a:cubicBezTo>
                    <a:pt x="868" y="3036"/>
                    <a:pt x="1301" y="3270"/>
                    <a:pt x="1702" y="3170"/>
                  </a:cubicBezTo>
                  <a:cubicBezTo>
                    <a:pt x="1468" y="3303"/>
                    <a:pt x="1201" y="3503"/>
                    <a:pt x="1235" y="3770"/>
                  </a:cubicBezTo>
                  <a:cubicBezTo>
                    <a:pt x="1268" y="4137"/>
                    <a:pt x="1702" y="4270"/>
                    <a:pt x="2069" y="4304"/>
                  </a:cubicBezTo>
                  <a:cubicBezTo>
                    <a:pt x="1668" y="4371"/>
                    <a:pt x="1535" y="4838"/>
                    <a:pt x="1735" y="5138"/>
                  </a:cubicBezTo>
                  <a:cubicBezTo>
                    <a:pt x="1969" y="5438"/>
                    <a:pt x="2402" y="5505"/>
                    <a:pt x="2736" y="5538"/>
                  </a:cubicBezTo>
                  <a:cubicBezTo>
                    <a:pt x="3903" y="5671"/>
                    <a:pt x="5104" y="5738"/>
                    <a:pt x="6305" y="5671"/>
                  </a:cubicBezTo>
                  <a:cubicBezTo>
                    <a:pt x="6372" y="5671"/>
                    <a:pt x="6438" y="5671"/>
                    <a:pt x="6505" y="5705"/>
                  </a:cubicBezTo>
                  <a:cubicBezTo>
                    <a:pt x="6539" y="5705"/>
                    <a:pt x="6605" y="5738"/>
                    <a:pt x="6639" y="5805"/>
                  </a:cubicBezTo>
                  <a:cubicBezTo>
                    <a:pt x="7573" y="6572"/>
                    <a:pt x="8540" y="7339"/>
                    <a:pt x="9541" y="8073"/>
                  </a:cubicBezTo>
                  <a:cubicBezTo>
                    <a:pt x="10441" y="8740"/>
                    <a:pt x="11242" y="9708"/>
                    <a:pt x="12076" y="10508"/>
                  </a:cubicBezTo>
                  <a:cubicBezTo>
                    <a:pt x="13477" y="11843"/>
                    <a:pt x="14844" y="13277"/>
                    <a:pt x="16346" y="14444"/>
                  </a:cubicBezTo>
                  <a:cubicBezTo>
                    <a:pt x="16546" y="14611"/>
                    <a:pt x="16746" y="14778"/>
                    <a:pt x="16946" y="14945"/>
                  </a:cubicBezTo>
                  <a:cubicBezTo>
                    <a:pt x="18647" y="16212"/>
                    <a:pt x="20749" y="17213"/>
                    <a:pt x="22884" y="17413"/>
                  </a:cubicBezTo>
                  <a:cubicBezTo>
                    <a:pt x="24952" y="17580"/>
                    <a:pt x="27487" y="16513"/>
                    <a:pt x="27854" y="14211"/>
                  </a:cubicBezTo>
                  <a:cubicBezTo>
                    <a:pt x="27954" y="13544"/>
                    <a:pt x="27854" y="12877"/>
                    <a:pt x="27754" y="12209"/>
                  </a:cubicBezTo>
                  <a:cubicBezTo>
                    <a:pt x="27587" y="11376"/>
                    <a:pt x="27353" y="10542"/>
                    <a:pt x="27087" y="9708"/>
                  </a:cubicBezTo>
                  <a:cubicBezTo>
                    <a:pt x="26986" y="9441"/>
                    <a:pt x="26886" y="9174"/>
                    <a:pt x="26720" y="8940"/>
                  </a:cubicBezTo>
                  <a:cubicBezTo>
                    <a:pt x="26419" y="8540"/>
                    <a:pt x="25919" y="8340"/>
                    <a:pt x="25452" y="817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8"/>
            <p:cNvSpPr/>
            <p:nvPr/>
          </p:nvSpPr>
          <p:spPr>
            <a:xfrm>
              <a:off x="6360148" y="3242265"/>
              <a:ext cx="1142448" cy="694404"/>
            </a:xfrm>
            <a:custGeom>
              <a:avLst/>
              <a:gdLst/>
              <a:ahLst/>
              <a:cxnLst/>
              <a:rect l="l" t="t" r="r" b="b"/>
              <a:pathLst>
                <a:path w="60503" h="36775" extrusionOk="0">
                  <a:moveTo>
                    <a:pt x="22986" y="1"/>
                  </a:moveTo>
                  <a:cubicBezTo>
                    <a:pt x="18737" y="1"/>
                    <a:pt x="14905" y="1327"/>
                    <a:pt x="12276" y="5485"/>
                  </a:cubicBezTo>
                  <a:cubicBezTo>
                    <a:pt x="8673" y="11156"/>
                    <a:pt x="5104" y="16827"/>
                    <a:pt x="2602" y="23065"/>
                  </a:cubicBezTo>
                  <a:cubicBezTo>
                    <a:pt x="1802" y="25133"/>
                    <a:pt x="1068" y="27301"/>
                    <a:pt x="1" y="29269"/>
                  </a:cubicBezTo>
                  <a:cubicBezTo>
                    <a:pt x="267" y="29436"/>
                    <a:pt x="534" y="29603"/>
                    <a:pt x="801" y="29770"/>
                  </a:cubicBezTo>
                  <a:cubicBezTo>
                    <a:pt x="3670" y="31571"/>
                    <a:pt x="6272" y="33806"/>
                    <a:pt x="9407" y="35173"/>
                  </a:cubicBezTo>
                  <a:cubicBezTo>
                    <a:pt x="10975" y="35874"/>
                    <a:pt x="12576" y="36374"/>
                    <a:pt x="14211" y="36775"/>
                  </a:cubicBezTo>
                  <a:cubicBezTo>
                    <a:pt x="14744" y="35907"/>
                    <a:pt x="15245" y="35040"/>
                    <a:pt x="15745" y="34173"/>
                  </a:cubicBezTo>
                  <a:cubicBezTo>
                    <a:pt x="18847" y="28402"/>
                    <a:pt x="20882" y="21931"/>
                    <a:pt x="23818" y="16060"/>
                  </a:cubicBezTo>
                  <a:cubicBezTo>
                    <a:pt x="24706" y="14274"/>
                    <a:pt x="25841" y="13572"/>
                    <a:pt x="27078" y="13572"/>
                  </a:cubicBezTo>
                  <a:cubicBezTo>
                    <a:pt x="30853" y="13572"/>
                    <a:pt x="35577" y="20111"/>
                    <a:pt x="37160" y="22298"/>
                  </a:cubicBezTo>
                  <a:cubicBezTo>
                    <a:pt x="38551" y="23507"/>
                    <a:pt x="42961" y="25090"/>
                    <a:pt x="47236" y="25090"/>
                  </a:cubicBezTo>
                  <a:cubicBezTo>
                    <a:pt x="54040" y="25090"/>
                    <a:pt x="60502" y="21082"/>
                    <a:pt x="53906" y="5185"/>
                  </a:cubicBezTo>
                  <a:lnTo>
                    <a:pt x="53906" y="5185"/>
                  </a:lnTo>
                  <a:cubicBezTo>
                    <a:pt x="52941" y="5981"/>
                    <a:pt x="51909" y="6278"/>
                    <a:pt x="50832" y="6278"/>
                  </a:cubicBezTo>
                  <a:cubicBezTo>
                    <a:pt x="48075" y="6278"/>
                    <a:pt x="45034" y="4331"/>
                    <a:pt x="42131" y="3851"/>
                  </a:cubicBezTo>
                  <a:cubicBezTo>
                    <a:pt x="36546" y="2934"/>
                    <a:pt x="29305" y="1"/>
                    <a:pt x="2298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8"/>
            <p:cNvSpPr/>
            <p:nvPr/>
          </p:nvSpPr>
          <p:spPr>
            <a:xfrm>
              <a:off x="6602656" y="3425236"/>
              <a:ext cx="568779" cy="834172"/>
            </a:xfrm>
            <a:custGeom>
              <a:avLst/>
              <a:gdLst/>
              <a:ahLst/>
              <a:cxnLst/>
              <a:rect l="l" t="t" r="r" b="b"/>
              <a:pathLst>
                <a:path w="30122" h="44177" extrusionOk="0">
                  <a:moveTo>
                    <a:pt x="13528" y="0"/>
                  </a:moveTo>
                  <a:cubicBezTo>
                    <a:pt x="9763" y="0"/>
                    <a:pt x="7500" y="3738"/>
                    <a:pt x="6738" y="7404"/>
                  </a:cubicBezTo>
                  <a:lnTo>
                    <a:pt x="2869" y="26050"/>
                  </a:lnTo>
                  <a:cubicBezTo>
                    <a:pt x="1768" y="31321"/>
                    <a:pt x="967" y="36691"/>
                    <a:pt x="33" y="41995"/>
                  </a:cubicBezTo>
                  <a:lnTo>
                    <a:pt x="0" y="42029"/>
                  </a:lnTo>
                  <a:cubicBezTo>
                    <a:pt x="534" y="42262"/>
                    <a:pt x="1068" y="42396"/>
                    <a:pt x="1635" y="42562"/>
                  </a:cubicBezTo>
                  <a:cubicBezTo>
                    <a:pt x="2902" y="42929"/>
                    <a:pt x="4236" y="43229"/>
                    <a:pt x="5537" y="43496"/>
                  </a:cubicBezTo>
                  <a:cubicBezTo>
                    <a:pt x="6471" y="43696"/>
                    <a:pt x="7405" y="43897"/>
                    <a:pt x="8339" y="43997"/>
                  </a:cubicBezTo>
                  <a:cubicBezTo>
                    <a:pt x="8877" y="44055"/>
                    <a:pt x="10535" y="44176"/>
                    <a:pt x="12254" y="44176"/>
                  </a:cubicBezTo>
                  <a:cubicBezTo>
                    <a:pt x="14482" y="44176"/>
                    <a:pt x="16814" y="43972"/>
                    <a:pt x="16946" y="43163"/>
                  </a:cubicBezTo>
                  <a:cubicBezTo>
                    <a:pt x="18246" y="35524"/>
                    <a:pt x="18680" y="27718"/>
                    <a:pt x="19714" y="20046"/>
                  </a:cubicBezTo>
                  <a:cubicBezTo>
                    <a:pt x="19881" y="18812"/>
                    <a:pt x="20048" y="17511"/>
                    <a:pt x="20748" y="16477"/>
                  </a:cubicBezTo>
                  <a:cubicBezTo>
                    <a:pt x="21741" y="14967"/>
                    <a:pt x="24030" y="14586"/>
                    <a:pt x="26207" y="14586"/>
                  </a:cubicBezTo>
                  <a:cubicBezTo>
                    <a:pt x="27540" y="14586"/>
                    <a:pt x="28830" y="14728"/>
                    <a:pt x="29755" y="14842"/>
                  </a:cubicBezTo>
                  <a:lnTo>
                    <a:pt x="30122" y="14242"/>
                  </a:lnTo>
                  <a:cubicBezTo>
                    <a:pt x="28854" y="12608"/>
                    <a:pt x="27853" y="10740"/>
                    <a:pt x="26486" y="9272"/>
                  </a:cubicBezTo>
                  <a:cubicBezTo>
                    <a:pt x="25418" y="8138"/>
                    <a:pt x="24418" y="6970"/>
                    <a:pt x="23317" y="5903"/>
                  </a:cubicBezTo>
                  <a:cubicBezTo>
                    <a:pt x="21149" y="3734"/>
                    <a:pt x="18680" y="1399"/>
                    <a:pt x="15745" y="399"/>
                  </a:cubicBezTo>
                  <a:cubicBezTo>
                    <a:pt x="14956" y="125"/>
                    <a:pt x="14217" y="0"/>
                    <a:pt x="1352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8"/>
            <p:cNvSpPr/>
            <p:nvPr/>
          </p:nvSpPr>
          <p:spPr>
            <a:xfrm>
              <a:off x="7241621" y="2887557"/>
              <a:ext cx="381068" cy="507920"/>
            </a:xfrm>
            <a:custGeom>
              <a:avLst/>
              <a:gdLst/>
              <a:ahLst/>
              <a:cxnLst/>
              <a:rect l="l" t="t" r="r" b="b"/>
              <a:pathLst>
                <a:path w="20181" h="26899" extrusionOk="0">
                  <a:moveTo>
                    <a:pt x="7075" y="1"/>
                  </a:moveTo>
                  <a:cubicBezTo>
                    <a:pt x="0" y="1"/>
                    <a:pt x="4503" y="23785"/>
                    <a:pt x="11927" y="26472"/>
                  </a:cubicBezTo>
                  <a:cubicBezTo>
                    <a:pt x="12806" y="26763"/>
                    <a:pt x="13635" y="26899"/>
                    <a:pt x="14396" y="26899"/>
                  </a:cubicBezTo>
                  <a:cubicBezTo>
                    <a:pt x="18084" y="26899"/>
                    <a:pt x="20180" y="23709"/>
                    <a:pt x="18632" y="19534"/>
                  </a:cubicBezTo>
                  <a:cubicBezTo>
                    <a:pt x="16897" y="14130"/>
                    <a:pt x="15330" y="8326"/>
                    <a:pt x="12928" y="3356"/>
                  </a:cubicBezTo>
                  <a:cubicBezTo>
                    <a:pt x="10445" y="992"/>
                    <a:pt x="8519" y="1"/>
                    <a:pt x="707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8"/>
            <p:cNvSpPr/>
            <p:nvPr/>
          </p:nvSpPr>
          <p:spPr>
            <a:xfrm>
              <a:off x="6705943" y="2698411"/>
              <a:ext cx="826411" cy="732868"/>
            </a:xfrm>
            <a:custGeom>
              <a:avLst/>
              <a:gdLst/>
              <a:ahLst/>
              <a:cxnLst/>
              <a:rect l="l" t="t" r="r" b="b"/>
              <a:pathLst>
                <a:path w="43766" h="38812" extrusionOk="0">
                  <a:moveTo>
                    <a:pt x="16612" y="1"/>
                  </a:moveTo>
                  <a:cubicBezTo>
                    <a:pt x="11063" y="1"/>
                    <a:pt x="5532" y="803"/>
                    <a:pt x="1" y="1497"/>
                  </a:cubicBezTo>
                  <a:cubicBezTo>
                    <a:pt x="1" y="6034"/>
                    <a:pt x="34" y="10570"/>
                    <a:pt x="34" y="15107"/>
                  </a:cubicBezTo>
                  <a:cubicBezTo>
                    <a:pt x="34" y="14907"/>
                    <a:pt x="5371" y="14707"/>
                    <a:pt x="5938" y="14607"/>
                  </a:cubicBezTo>
                  <a:cubicBezTo>
                    <a:pt x="6138" y="16808"/>
                    <a:pt x="6472" y="18910"/>
                    <a:pt x="6472" y="21078"/>
                  </a:cubicBezTo>
                  <a:cubicBezTo>
                    <a:pt x="6472" y="23446"/>
                    <a:pt x="6739" y="25848"/>
                    <a:pt x="7172" y="28183"/>
                  </a:cubicBezTo>
                  <a:cubicBezTo>
                    <a:pt x="7606" y="30551"/>
                    <a:pt x="7873" y="33220"/>
                    <a:pt x="9074" y="35388"/>
                  </a:cubicBezTo>
                  <a:cubicBezTo>
                    <a:pt x="10636" y="38179"/>
                    <a:pt x="13797" y="38811"/>
                    <a:pt x="16983" y="38811"/>
                  </a:cubicBezTo>
                  <a:cubicBezTo>
                    <a:pt x="18900" y="38811"/>
                    <a:pt x="20825" y="38582"/>
                    <a:pt x="22417" y="38457"/>
                  </a:cubicBezTo>
                  <a:cubicBezTo>
                    <a:pt x="24885" y="38257"/>
                    <a:pt x="27320" y="37990"/>
                    <a:pt x="29789" y="37923"/>
                  </a:cubicBezTo>
                  <a:cubicBezTo>
                    <a:pt x="31423" y="37857"/>
                    <a:pt x="33124" y="37923"/>
                    <a:pt x="34759" y="37657"/>
                  </a:cubicBezTo>
                  <a:cubicBezTo>
                    <a:pt x="35559" y="37523"/>
                    <a:pt x="36360" y="37256"/>
                    <a:pt x="36593" y="36389"/>
                  </a:cubicBezTo>
                  <a:cubicBezTo>
                    <a:pt x="36960" y="35188"/>
                    <a:pt x="36493" y="33687"/>
                    <a:pt x="36260" y="32520"/>
                  </a:cubicBezTo>
                  <a:cubicBezTo>
                    <a:pt x="35693" y="29918"/>
                    <a:pt x="35326" y="26782"/>
                    <a:pt x="34292" y="24214"/>
                  </a:cubicBezTo>
                  <a:cubicBezTo>
                    <a:pt x="34158" y="23880"/>
                    <a:pt x="33992" y="23513"/>
                    <a:pt x="33825" y="23180"/>
                  </a:cubicBezTo>
                  <a:cubicBezTo>
                    <a:pt x="35593" y="22246"/>
                    <a:pt x="37227" y="21145"/>
                    <a:pt x="38895" y="20044"/>
                  </a:cubicBezTo>
                  <a:cubicBezTo>
                    <a:pt x="39796" y="19477"/>
                    <a:pt x="40663" y="18876"/>
                    <a:pt x="41497" y="18243"/>
                  </a:cubicBezTo>
                  <a:cubicBezTo>
                    <a:pt x="41931" y="17909"/>
                    <a:pt x="42364" y="17642"/>
                    <a:pt x="42798" y="17309"/>
                  </a:cubicBezTo>
                  <a:cubicBezTo>
                    <a:pt x="43465" y="16775"/>
                    <a:pt x="43765" y="16642"/>
                    <a:pt x="43432" y="15774"/>
                  </a:cubicBezTo>
                  <a:cubicBezTo>
                    <a:pt x="42731" y="14140"/>
                    <a:pt x="41897" y="12539"/>
                    <a:pt x="40930" y="11037"/>
                  </a:cubicBezTo>
                  <a:cubicBezTo>
                    <a:pt x="38995" y="8035"/>
                    <a:pt x="36560" y="5367"/>
                    <a:pt x="33725" y="3165"/>
                  </a:cubicBezTo>
                  <a:cubicBezTo>
                    <a:pt x="31957" y="1798"/>
                    <a:pt x="29789" y="1297"/>
                    <a:pt x="27620" y="997"/>
                  </a:cubicBezTo>
                  <a:cubicBezTo>
                    <a:pt x="25319" y="663"/>
                    <a:pt x="23050" y="330"/>
                    <a:pt x="20749" y="163"/>
                  </a:cubicBezTo>
                  <a:cubicBezTo>
                    <a:pt x="19369" y="50"/>
                    <a:pt x="17990" y="1"/>
                    <a:pt x="1661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8"/>
            <p:cNvSpPr/>
            <p:nvPr/>
          </p:nvSpPr>
          <p:spPr>
            <a:xfrm>
              <a:off x="6447706" y="3035313"/>
              <a:ext cx="633036" cy="354632"/>
            </a:xfrm>
            <a:custGeom>
              <a:avLst/>
              <a:gdLst/>
              <a:ahLst/>
              <a:cxnLst/>
              <a:rect l="l" t="t" r="r" b="b"/>
              <a:pathLst>
                <a:path w="33525" h="18781" extrusionOk="0">
                  <a:moveTo>
                    <a:pt x="1268" y="0"/>
                  </a:moveTo>
                  <a:cubicBezTo>
                    <a:pt x="534" y="0"/>
                    <a:pt x="0" y="668"/>
                    <a:pt x="100" y="1401"/>
                  </a:cubicBezTo>
                  <a:lnTo>
                    <a:pt x="2736" y="18780"/>
                  </a:lnTo>
                  <a:lnTo>
                    <a:pt x="33524" y="18780"/>
                  </a:lnTo>
                  <a:lnTo>
                    <a:pt x="30856" y="1068"/>
                  </a:lnTo>
                  <a:cubicBezTo>
                    <a:pt x="30756" y="467"/>
                    <a:pt x="30222" y="0"/>
                    <a:pt x="2962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8"/>
            <p:cNvSpPr/>
            <p:nvPr/>
          </p:nvSpPr>
          <p:spPr>
            <a:xfrm>
              <a:off x="7090164" y="3094377"/>
              <a:ext cx="527841" cy="323608"/>
            </a:xfrm>
            <a:custGeom>
              <a:avLst/>
              <a:gdLst/>
              <a:ahLst/>
              <a:cxnLst/>
              <a:rect l="l" t="t" r="r" b="b"/>
              <a:pathLst>
                <a:path w="27954" h="17138" extrusionOk="0">
                  <a:moveTo>
                    <a:pt x="2496" y="1"/>
                  </a:moveTo>
                  <a:cubicBezTo>
                    <a:pt x="2089" y="1"/>
                    <a:pt x="1680" y="52"/>
                    <a:pt x="1268" y="175"/>
                  </a:cubicBezTo>
                  <a:cubicBezTo>
                    <a:pt x="1001" y="275"/>
                    <a:pt x="734" y="408"/>
                    <a:pt x="534" y="642"/>
                  </a:cubicBezTo>
                  <a:cubicBezTo>
                    <a:pt x="1" y="1342"/>
                    <a:pt x="901" y="1509"/>
                    <a:pt x="1402" y="1576"/>
                  </a:cubicBezTo>
                  <a:cubicBezTo>
                    <a:pt x="1387" y="1575"/>
                    <a:pt x="1372" y="1574"/>
                    <a:pt x="1358" y="1574"/>
                  </a:cubicBezTo>
                  <a:cubicBezTo>
                    <a:pt x="978" y="1574"/>
                    <a:pt x="671" y="1991"/>
                    <a:pt x="768" y="2376"/>
                  </a:cubicBezTo>
                  <a:cubicBezTo>
                    <a:pt x="852" y="2685"/>
                    <a:pt x="1173" y="2900"/>
                    <a:pt x="1512" y="2900"/>
                  </a:cubicBezTo>
                  <a:cubicBezTo>
                    <a:pt x="1575" y="2900"/>
                    <a:pt x="1639" y="2892"/>
                    <a:pt x="1702" y="2877"/>
                  </a:cubicBezTo>
                  <a:lnTo>
                    <a:pt x="1702" y="2877"/>
                  </a:lnTo>
                  <a:cubicBezTo>
                    <a:pt x="1468" y="3010"/>
                    <a:pt x="1201" y="3210"/>
                    <a:pt x="1235" y="3477"/>
                  </a:cubicBezTo>
                  <a:cubicBezTo>
                    <a:pt x="1268" y="3844"/>
                    <a:pt x="1702" y="3977"/>
                    <a:pt x="2069" y="4011"/>
                  </a:cubicBezTo>
                  <a:cubicBezTo>
                    <a:pt x="1668" y="4078"/>
                    <a:pt x="1535" y="4545"/>
                    <a:pt x="1735" y="4845"/>
                  </a:cubicBezTo>
                  <a:cubicBezTo>
                    <a:pt x="1969" y="5145"/>
                    <a:pt x="2402" y="5212"/>
                    <a:pt x="2736" y="5245"/>
                  </a:cubicBezTo>
                  <a:cubicBezTo>
                    <a:pt x="3591" y="5343"/>
                    <a:pt x="4463" y="5405"/>
                    <a:pt x="5340" y="5405"/>
                  </a:cubicBezTo>
                  <a:cubicBezTo>
                    <a:pt x="5662" y="5405"/>
                    <a:pt x="5983" y="5396"/>
                    <a:pt x="6305" y="5378"/>
                  </a:cubicBezTo>
                  <a:cubicBezTo>
                    <a:pt x="6372" y="5378"/>
                    <a:pt x="6438" y="5378"/>
                    <a:pt x="6505" y="5412"/>
                  </a:cubicBezTo>
                  <a:cubicBezTo>
                    <a:pt x="6539" y="5412"/>
                    <a:pt x="6605" y="5445"/>
                    <a:pt x="6639" y="5512"/>
                  </a:cubicBezTo>
                  <a:cubicBezTo>
                    <a:pt x="7573" y="6279"/>
                    <a:pt x="8540" y="7046"/>
                    <a:pt x="9541" y="7780"/>
                  </a:cubicBezTo>
                  <a:cubicBezTo>
                    <a:pt x="10441" y="8447"/>
                    <a:pt x="11242" y="9415"/>
                    <a:pt x="12076" y="10215"/>
                  </a:cubicBezTo>
                  <a:cubicBezTo>
                    <a:pt x="13477" y="11550"/>
                    <a:pt x="14844" y="12984"/>
                    <a:pt x="16346" y="14151"/>
                  </a:cubicBezTo>
                  <a:cubicBezTo>
                    <a:pt x="16546" y="14318"/>
                    <a:pt x="16746" y="14485"/>
                    <a:pt x="16946" y="14652"/>
                  </a:cubicBezTo>
                  <a:cubicBezTo>
                    <a:pt x="18647" y="15919"/>
                    <a:pt x="20749" y="16920"/>
                    <a:pt x="22884" y="17120"/>
                  </a:cubicBezTo>
                  <a:cubicBezTo>
                    <a:pt x="23023" y="17131"/>
                    <a:pt x="23165" y="17137"/>
                    <a:pt x="23308" y="17137"/>
                  </a:cubicBezTo>
                  <a:cubicBezTo>
                    <a:pt x="25284" y="17137"/>
                    <a:pt x="27512" y="16064"/>
                    <a:pt x="27854" y="13918"/>
                  </a:cubicBezTo>
                  <a:cubicBezTo>
                    <a:pt x="27954" y="13251"/>
                    <a:pt x="27854" y="12584"/>
                    <a:pt x="27754" y="11916"/>
                  </a:cubicBezTo>
                  <a:cubicBezTo>
                    <a:pt x="27587" y="11083"/>
                    <a:pt x="27353" y="10249"/>
                    <a:pt x="27087" y="9415"/>
                  </a:cubicBezTo>
                  <a:cubicBezTo>
                    <a:pt x="26986" y="9148"/>
                    <a:pt x="26886" y="8881"/>
                    <a:pt x="26720" y="8647"/>
                  </a:cubicBezTo>
                  <a:cubicBezTo>
                    <a:pt x="26419" y="8247"/>
                    <a:pt x="25919" y="8047"/>
                    <a:pt x="25452" y="7880"/>
                  </a:cubicBezTo>
                  <a:lnTo>
                    <a:pt x="18747" y="5378"/>
                  </a:lnTo>
                  <a:cubicBezTo>
                    <a:pt x="15979" y="4378"/>
                    <a:pt x="13243" y="3410"/>
                    <a:pt x="10475" y="2443"/>
                  </a:cubicBezTo>
                  <a:cubicBezTo>
                    <a:pt x="8940" y="1876"/>
                    <a:pt x="7406" y="1276"/>
                    <a:pt x="5871" y="775"/>
                  </a:cubicBezTo>
                  <a:cubicBezTo>
                    <a:pt x="4764" y="406"/>
                    <a:pt x="3639" y="1"/>
                    <a:pt x="249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8"/>
            <p:cNvSpPr/>
            <p:nvPr/>
          </p:nvSpPr>
          <p:spPr>
            <a:xfrm>
              <a:off x="6279519" y="3388661"/>
              <a:ext cx="1526197" cy="50416"/>
            </a:xfrm>
            <a:custGeom>
              <a:avLst/>
              <a:gdLst/>
              <a:ahLst/>
              <a:cxnLst/>
              <a:rect l="l" t="t" r="r" b="b"/>
              <a:pathLst>
                <a:path w="80826" h="2670" extrusionOk="0">
                  <a:moveTo>
                    <a:pt x="1" y="1"/>
                  </a:moveTo>
                  <a:lnTo>
                    <a:pt x="1" y="2669"/>
                  </a:lnTo>
                  <a:lnTo>
                    <a:pt x="80825" y="2669"/>
                  </a:lnTo>
                  <a:lnTo>
                    <a:pt x="8082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48"/>
          <p:cNvGrpSpPr/>
          <p:nvPr/>
        </p:nvGrpSpPr>
        <p:grpSpPr>
          <a:xfrm>
            <a:off x="7442550" y="2724493"/>
            <a:ext cx="1671184" cy="2440924"/>
            <a:chOff x="6795049" y="1179275"/>
            <a:chExt cx="1268451" cy="1852694"/>
          </a:xfrm>
        </p:grpSpPr>
        <p:sp>
          <p:nvSpPr>
            <p:cNvPr id="665" name="Google Shape;665;p48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8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8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8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8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8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8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F7913B3F-6CCF-C06F-674F-FEE42B3E4A54}"/>
              </a:ext>
            </a:extLst>
          </p:cNvPr>
          <p:cNvSpPr/>
          <p:nvPr/>
        </p:nvSpPr>
        <p:spPr>
          <a:xfrm>
            <a:off x="381470" y="1655181"/>
            <a:ext cx="3832721" cy="284525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BB48B8-D15A-82F0-E4F8-BF680C3A97FE}"/>
              </a:ext>
            </a:extLst>
          </p:cNvPr>
          <p:cNvSpPr/>
          <p:nvPr/>
        </p:nvSpPr>
        <p:spPr>
          <a:xfrm>
            <a:off x="667910" y="2407200"/>
            <a:ext cx="3336930" cy="1945553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FA0BAF-52F9-E2BA-B768-8DA35D918872}"/>
              </a:ext>
            </a:extLst>
          </p:cNvPr>
          <p:cNvSpPr/>
          <p:nvPr/>
        </p:nvSpPr>
        <p:spPr>
          <a:xfrm>
            <a:off x="1089329" y="3267986"/>
            <a:ext cx="2560319" cy="102874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0B74CB-002D-CD23-949B-56153C3B1A1C}"/>
              </a:ext>
            </a:extLst>
          </p:cNvPr>
          <p:cNvSpPr txBox="1"/>
          <p:nvPr/>
        </p:nvSpPr>
        <p:spPr>
          <a:xfrm>
            <a:off x="1508736" y="3650994"/>
            <a:ext cx="1548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L" dirty="0"/>
              <a:t>Uczenie głębokie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657B07-FBA3-3B16-BF84-3A50E8046E6E}"/>
              </a:ext>
            </a:extLst>
          </p:cNvPr>
          <p:cNvSpPr txBox="1"/>
          <p:nvPr/>
        </p:nvSpPr>
        <p:spPr>
          <a:xfrm>
            <a:off x="1455616" y="2776134"/>
            <a:ext cx="182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L" dirty="0"/>
              <a:t>Uczenie maszynowe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09B950-3E00-3CD4-3392-AE132A71F3C5}"/>
              </a:ext>
            </a:extLst>
          </p:cNvPr>
          <p:cNvSpPr txBox="1"/>
          <p:nvPr/>
        </p:nvSpPr>
        <p:spPr>
          <a:xfrm>
            <a:off x="1229878" y="1897147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L" dirty="0"/>
              <a:t>Sztuczna inteligencja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52"/>
          <p:cNvSpPr/>
          <p:nvPr/>
        </p:nvSpPr>
        <p:spPr>
          <a:xfrm>
            <a:off x="6195875" y="14607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52"/>
          <p:cNvSpPr txBox="1">
            <a:spLocks noGrp="1"/>
          </p:cNvSpPr>
          <p:nvPr>
            <p:ph type="title"/>
          </p:nvPr>
        </p:nvSpPr>
        <p:spPr>
          <a:xfrm>
            <a:off x="19913" y="1375330"/>
            <a:ext cx="6225106" cy="27989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C</a:t>
            </a:r>
            <a:r>
              <a:rPr lang="en-GB" sz="6600" dirty="0"/>
              <a:t>z</a:t>
            </a:r>
            <a:r>
              <a:rPr lang="en" sz="6600" dirty="0" err="1"/>
              <a:t>ym</a:t>
            </a:r>
            <a:r>
              <a:rPr lang="en" sz="6600" dirty="0"/>
              <a:t> </a:t>
            </a:r>
            <a:r>
              <a:rPr lang="en" sz="6600" dirty="0" err="1"/>
              <a:t>dokładnie</a:t>
            </a:r>
            <a:r>
              <a:rPr lang="en" sz="6600" dirty="0"/>
              <a:t> jest AI?</a:t>
            </a:r>
            <a:endParaRPr sz="6600" dirty="0"/>
          </a:p>
        </p:txBody>
      </p:sp>
      <p:grpSp>
        <p:nvGrpSpPr>
          <p:cNvPr id="823" name="Google Shape;823;p52"/>
          <p:cNvGrpSpPr/>
          <p:nvPr/>
        </p:nvGrpSpPr>
        <p:grpSpPr>
          <a:xfrm>
            <a:off x="6657490" y="1946419"/>
            <a:ext cx="1581982" cy="3197193"/>
            <a:chOff x="6795049" y="1179275"/>
            <a:chExt cx="916719" cy="1852694"/>
          </a:xfrm>
        </p:grpSpPr>
        <p:sp>
          <p:nvSpPr>
            <p:cNvPr id="824" name="Google Shape;824;p52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2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2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2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2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"/>
          <p:cNvSpPr txBox="1">
            <a:spLocks noGrp="1"/>
          </p:cNvSpPr>
          <p:nvPr>
            <p:ph type="body" idx="1"/>
          </p:nvPr>
        </p:nvSpPr>
        <p:spPr>
          <a:xfrm>
            <a:off x="713225" y="1107014"/>
            <a:ext cx="77175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 </a:t>
            </a:r>
            <a:endParaRPr sz="2000" dirty="0"/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pl-PL" sz="2000" dirty="0"/>
              <a:t>Maszynowe tłumaczenie tekstów</a:t>
            </a:r>
            <a:endParaRPr sz="2000" dirty="0"/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pl-PL" sz="2000" dirty="0"/>
              <a:t>Rozpoznawanie pisma</a:t>
            </a:r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pl-PL" sz="2000" dirty="0"/>
              <a:t>Rozpoznawanie mowy</a:t>
            </a:r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pl-PL" sz="2000" dirty="0"/>
              <a:t>Eksploracja danych</a:t>
            </a:r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pl-PL" sz="2000" dirty="0"/>
              <a:t>Sieci neuronowe</a:t>
            </a:r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pl-PL" sz="2000" dirty="0"/>
              <a:t>Uczenie się maszyn</a:t>
            </a:r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pl-PL" sz="2000" dirty="0"/>
              <a:t>Sztuczna twórczość</a:t>
            </a:r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pl-PL" sz="2000" dirty="0"/>
              <a:t>Generowanie obrazów</a:t>
            </a:r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pl-PL" sz="2000" dirty="0"/>
              <a:t>Systemy eksperckie</a:t>
            </a:r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pl-PL" sz="2000" dirty="0"/>
              <a:t>I wiele innych…</a:t>
            </a:r>
          </a:p>
        </p:txBody>
      </p:sp>
      <p:sp>
        <p:nvSpPr>
          <p:cNvPr id="371" name="Google Shape;371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Współczesne</a:t>
            </a:r>
            <a:r>
              <a:rPr lang="en" dirty="0"/>
              <a:t> </a:t>
            </a:r>
            <a:r>
              <a:rPr lang="en" dirty="0" err="1"/>
              <a:t>przykłady</a:t>
            </a:r>
            <a:r>
              <a:rPr lang="en" dirty="0"/>
              <a:t> AI / SI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52"/>
          <p:cNvSpPr/>
          <p:nvPr/>
        </p:nvSpPr>
        <p:spPr>
          <a:xfrm>
            <a:off x="6195875" y="14607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52"/>
          <p:cNvSpPr txBox="1">
            <a:spLocks noGrp="1"/>
          </p:cNvSpPr>
          <p:nvPr>
            <p:ph type="title"/>
          </p:nvPr>
        </p:nvSpPr>
        <p:spPr>
          <a:xfrm>
            <a:off x="19913" y="1375330"/>
            <a:ext cx="6225106" cy="27989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6600" dirty="0"/>
              <a:t>Czy AI jest idealny?</a:t>
            </a:r>
            <a:endParaRPr sz="6600" dirty="0"/>
          </a:p>
        </p:txBody>
      </p:sp>
      <p:grpSp>
        <p:nvGrpSpPr>
          <p:cNvPr id="823" name="Google Shape;823;p52"/>
          <p:cNvGrpSpPr/>
          <p:nvPr/>
        </p:nvGrpSpPr>
        <p:grpSpPr>
          <a:xfrm>
            <a:off x="6657490" y="1946419"/>
            <a:ext cx="1581982" cy="3197193"/>
            <a:chOff x="6795049" y="1179275"/>
            <a:chExt cx="916719" cy="1852694"/>
          </a:xfrm>
        </p:grpSpPr>
        <p:sp>
          <p:nvSpPr>
            <p:cNvPr id="824" name="Google Shape;824;p52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2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2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2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2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71492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9"/>
          <p:cNvSpPr/>
          <p:nvPr/>
        </p:nvSpPr>
        <p:spPr>
          <a:xfrm>
            <a:off x="887100" y="18471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49"/>
          <p:cNvSpPr txBox="1">
            <a:spLocks noGrp="1"/>
          </p:cNvSpPr>
          <p:nvPr>
            <p:ph type="title"/>
          </p:nvPr>
        </p:nvSpPr>
        <p:spPr>
          <a:xfrm>
            <a:off x="4438625" y="445025"/>
            <a:ext cx="3457800" cy="12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SI, a </a:t>
            </a:r>
            <a:r>
              <a:rPr lang="en" dirty="0" err="1"/>
              <a:t>uprzedzenia</a:t>
            </a:r>
            <a:endParaRPr dirty="0"/>
          </a:p>
        </p:txBody>
      </p:sp>
      <p:sp>
        <p:nvSpPr>
          <p:cNvPr id="678" name="Google Shape;678;p49"/>
          <p:cNvSpPr txBox="1">
            <a:spLocks noGrp="1"/>
          </p:cNvSpPr>
          <p:nvPr>
            <p:ph type="subTitle" idx="1"/>
          </p:nvPr>
        </p:nvSpPr>
        <p:spPr>
          <a:xfrm>
            <a:off x="4149629" y="1283537"/>
            <a:ext cx="4773296" cy="34251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pl-PL" dirty="0"/>
              <a:t>Systemy SI mogą przejawiać różnego rodzaju uprzedzenia np. rasowe lub </a:t>
            </a:r>
            <a:r>
              <a:rPr lang="pl-PL" dirty="0" err="1"/>
              <a:t>seksistowskie</a:t>
            </a:r>
            <a:r>
              <a:rPr lang="pl-PL" dirty="0"/>
              <a:t>, ze względu na stronniczość danych: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loo 2"/>
              <a:buChar char="●"/>
            </a:pPr>
            <a:r>
              <a:rPr lang="en" dirty="0"/>
              <a:t>Google Photos </a:t>
            </a:r>
            <a:r>
              <a:rPr lang="en" dirty="0" err="1"/>
              <a:t>stosowało</a:t>
            </a:r>
            <a:r>
              <a:rPr lang="en" dirty="0"/>
              <a:t> </a:t>
            </a:r>
            <a:r>
              <a:rPr lang="en" dirty="0" err="1"/>
              <a:t>automatyczne</a:t>
            </a:r>
            <a:r>
              <a:rPr lang="en" dirty="0"/>
              <a:t> </a:t>
            </a:r>
            <a:r>
              <a:rPr lang="en" dirty="0" err="1"/>
              <a:t>tagowanie</a:t>
            </a:r>
            <a:r>
              <a:rPr lang="en" dirty="0"/>
              <a:t> </a:t>
            </a:r>
            <a:r>
              <a:rPr lang="en" dirty="0" err="1"/>
              <a:t>zdjęć</a:t>
            </a:r>
            <a:r>
              <a:rPr lang="en" dirty="0"/>
              <a:t>. </a:t>
            </a:r>
            <a:r>
              <a:rPr lang="en" dirty="0" err="1"/>
              <a:t>Podczas</a:t>
            </a:r>
            <a:r>
              <a:rPr lang="en" dirty="0"/>
              <a:t> </a:t>
            </a:r>
            <a:r>
              <a:rPr lang="en" dirty="0" err="1"/>
              <a:t>tagowania</a:t>
            </a:r>
            <a:r>
              <a:rPr lang="en" dirty="0"/>
              <a:t> </a:t>
            </a:r>
            <a:r>
              <a:rPr lang="en" dirty="0" err="1"/>
              <a:t>osoby</a:t>
            </a:r>
            <a:r>
              <a:rPr lang="en" dirty="0"/>
              <a:t> </a:t>
            </a:r>
            <a:r>
              <a:rPr lang="en" dirty="0" err="1"/>
              <a:t>czarnoskóre</a:t>
            </a:r>
            <a:r>
              <a:rPr lang="en" dirty="0"/>
              <a:t> </a:t>
            </a:r>
            <a:r>
              <a:rPr lang="en" dirty="0" err="1"/>
              <a:t>były</a:t>
            </a:r>
            <a:r>
              <a:rPr lang="en" dirty="0"/>
              <a:t> </a:t>
            </a:r>
            <a:r>
              <a:rPr lang="en" dirty="0" err="1"/>
              <a:t>tagowane</a:t>
            </a:r>
            <a:r>
              <a:rPr lang="en" dirty="0"/>
              <a:t> </a:t>
            </a:r>
            <a:r>
              <a:rPr lang="en" dirty="0" err="1"/>
              <a:t>jako</a:t>
            </a:r>
            <a:r>
              <a:rPr lang="en" dirty="0"/>
              <a:t>… </a:t>
            </a:r>
            <a:r>
              <a:rPr lang="en" dirty="0" err="1"/>
              <a:t>Goryle</a:t>
            </a:r>
            <a:r>
              <a:rPr lang="en" dirty="0"/>
              <a:t>.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loo 2"/>
              <a:buChar char="●"/>
            </a:pPr>
            <a:r>
              <a:rPr lang="pl-PL" dirty="0"/>
              <a:t>Systemy osadzania słów wiązały Meksykanów z przestępstwami, a kobiety z pracami domowymi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loo 2"/>
              <a:buChar char="●"/>
            </a:pPr>
            <a:r>
              <a:rPr lang="pl-PL" dirty="0"/>
              <a:t>System COMPAS kojarzył przestępczość z osobami czarnoskórymi.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679" name="Google Shape;679;p49"/>
          <p:cNvGrpSpPr/>
          <p:nvPr/>
        </p:nvGrpSpPr>
        <p:grpSpPr>
          <a:xfrm>
            <a:off x="1351240" y="1411690"/>
            <a:ext cx="2625203" cy="2874889"/>
            <a:chOff x="5807650" y="1609575"/>
            <a:chExt cx="2505443" cy="2743738"/>
          </a:xfrm>
        </p:grpSpPr>
        <p:sp>
          <p:nvSpPr>
            <p:cNvPr id="680" name="Google Shape;680;p49"/>
            <p:cNvSpPr/>
            <p:nvPr/>
          </p:nvSpPr>
          <p:spPr>
            <a:xfrm>
              <a:off x="6742830" y="3258654"/>
              <a:ext cx="693129" cy="962729"/>
            </a:xfrm>
            <a:custGeom>
              <a:avLst/>
              <a:gdLst/>
              <a:ahLst/>
              <a:cxnLst/>
              <a:rect l="l" t="t" r="r" b="b"/>
              <a:pathLst>
                <a:path w="14531" h="20183" fill="none" extrusionOk="0">
                  <a:moveTo>
                    <a:pt x="14530" y="20183"/>
                  </a:moveTo>
                  <a:lnTo>
                    <a:pt x="10609" y="0"/>
                  </a:lnTo>
                  <a:lnTo>
                    <a:pt x="5594" y="0"/>
                  </a:lnTo>
                  <a:lnTo>
                    <a:pt x="1" y="2018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9"/>
            <p:cNvSpPr/>
            <p:nvPr/>
          </p:nvSpPr>
          <p:spPr>
            <a:xfrm>
              <a:off x="6512338" y="2147550"/>
              <a:ext cx="1259948" cy="1249025"/>
            </a:xfrm>
            <a:custGeom>
              <a:avLst/>
              <a:gdLst/>
              <a:ahLst/>
              <a:cxnLst/>
              <a:rect l="l" t="t" r="r" b="b"/>
              <a:pathLst>
                <a:path w="26414" h="26185" extrusionOk="0">
                  <a:moveTo>
                    <a:pt x="20094" y="1"/>
                  </a:moveTo>
                  <a:cubicBezTo>
                    <a:pt x="19455" y="1"/>
                    <a:pt x="18807" y="132"/>
                    <a:pt x="18177" y="405"/>
                  </a:cubicBezTo>
                  <a:cubicBezTo>
                    <a:pt x="16323" y="1165"/>
                    <a:pt x="15654" y="2898"/>
                    <a:pt x="15380" y="4782"/>
                  </a:cubicBezTo>
                  <a:cubicBezTo>
                    <a:pt x="15137" y="6484"/>
                    <a:pt x="14803" y="8217"/>
                    <a:pt x="14408" y="9919"/>
                  </a:cubicBezTo>
                  <a:cubicBezTo>
                    <a:pt x="13921" y="11865"/>
                    <a:pt x="13344" y="13840"/>
                    <a:pt x="12158" y="15482"/>
                  </a:cubicBezTo>
                  <a:cubicBezTo>
                    <a:pt x="11034" y="17062"/>
                    <a:pt x="9605" y="17822"/>
                    <a:pt x="7751" y="18308"/>
                  </a:cubicBezTo>
                  <a:cubicBezTo>
                    <a:pt x="5927" y="18795"/>
                    <a:pt x="3830" y="19585"/>
                    <a:pt x="2128" y="20497"/>
                  </a:cubicBezTo>
                  <a:cubicBezTo>
                    <a:pt x="0" y="21652"/>
                    <a:pt x="456" y="23415"/>
                    <a:pt x="2371" y="24661"/>
                  </a:cubicBezTo>
                  <a:cubicBezTo>
                    <a:pt x="3344" y="25299"/>
                    <a:pt x="4499" y="25603"/>
                    <a:pt x="5654" y="25816"/>
                  </a:cubicBezTo>
                  <a:cubicBezTo>
                    <a:pt x="6995" y="26063"/>
                    <a:pt x="8356" y="26184"/>
                    <a:pt x="9717" y="26184"/>
                  </a:cubicBezTo>
                  <a:cubicBezTo>
                    <a:pt x="12548" y="26184"/>
                    <a:pt x="15376" y="25657"/>
                    <a:pt x="18025" y="24631"/>
                  </a:cubicBezTo>
                  <a:cubicBezTo>
                    <a:pt x="19696" y="23962"/>
                    <a:pt x="21368" y="23080"/>
                    <a:pt x="22554" y="21713"/>
                  </a:cubicBezTo>
                  <a:cubicBezTo>
                    <a:pt x="23648" y="20436"/>
                    <a:pt x="24499" y="18825"/>
                    <a:pt x="25076" y="17062"/>
                  </a:cubicBezTo>
                  <a:cubicBezTo>
                    <a:pt x="26201" y="13627"/>
                    <a:pt x="26414" y="9615"/>
                    <a:pt x="25867" y="6545"/>
                  </a:cubicBezTo>
                  <a:cubicBezTo>
                    <a:pt x="25532" y="4630"/>
                    <a:pt x="24894" y="2655"/>
                    <a:pt x="23435" y="1348"/>
                  </a:cubicBezTo>
                  <a:cubicBezTo>
                    <a:pt x="22480" y="472"/>
                    <a:pt x="21304" y="1"/>
                    <a:pt x="2009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9"/>
            <p:cNvSpPr/>
            <p:nvPr/>
          </p:nvSpPr>
          <p:spPr>
            <a:xfrm>
              <a:off x="6953096" y="1629800"/>
              <a:ext cx="519071" cy="369150"/>
            </a:xfrm>
            <a:custGeom>
              <a:avLst/>
              <a:gdLst/>
              <a:ahLst/>
              <a:cxnLst/>
              <a:rect l="l" t="t" r="r" b="b"/>
              <a:pathLst>
                <a:path w="10882" h="7739" extrusionOk="0">
                  <a:moveTo>
                    <a:pt x="3576" y="0"/>
                  </a:moveTo>
                  <a:cubicBezTo>
                    <a:pt x="3470" y="0"/>
                    <a:pt x="3369" y="22"/>
                    <a:pt x="3283" y="43"/>
                  </a:cubicBezTo>
                  <a:cubicBezTo>
                    <a:pt x="2676" y="195"/>
                    <a:pt x="2251" y="1014"/>
                    <a:pt x="2280" y="1622"/>
                  </a:cubicBezTo>
                  <a:lnTo>
                    <a:pt x="2280" y="1622"/>
                  </a:lnTo>
                  <a:cubicBezTo>
                    <a:pt x="2279" y="1610"/>
                    <a:pt x="2269" y="1605"/>
                    <a:pt x="2252" y="1605"/>
                  </a:cubicBezTo>
                  <a:cubicBezTo>
                    <a:pt x="2143" y="1605"/>
                    <a:pt x="1759" y="1811"/>
                    <a:pt x="1733" y="1837"/>
                  </a:cubicBezTo>
                  <a:cubicBezTo>
                    <a:pt x="1520" y="2019"/>
                    <a:pt x="1399" y="2232"/>
                    <a:pt x="1338" y="2505"/>
                  </a:cubicBezTo>
                  <a:cubicBezTo>
                    <a:pt x="1216" y="3053"/>
                    <a:pt x="1277" y="3721"/>
                    <a:pt x="1490" y="4208"/>
                  </a:cubicBezTo>
                  <a:cubicBezTo>
                    <a:pt x="426" y="4967"/>
                    <a:pt x="0" y="6578"/>
                    <a:pt x="1247" y="7430"/>
                  </a:cubicBezTo>
                  <a:cubicBezTo>
                    <a:pt x="1542" y="7639"/>
                    <a:pt x="1902" y="7738"/>
                    <a:pt x="2265" y="7738"/>
                  </a:cubicBezTo>
                  <a:cubicBezTo>
                    <a:pt x="2797" y="7738"/>
                    <a:pt x="3335" y="7523"/>
                    <a:pt x="3678" y="7126"/>
                  </a:cubicBezTo>
                  <a:cubicBezTo>
                    <a:pt x="4195" y="7490"/>
                    <a:pt x="4864" y="7612"/>
                    <a:pt x="5502" y="7673"/>
                  </a:cubicBezTo>
                  <a:cubicBezTo>
                    <a:pt x="5863" y="7704"/>
                    <a:pt x="6224" y="7719"/>
                    <a:pt x="6585" y="7719"/>
                  </a:cubicBezTo>
                  <a:cubicBezTo>
                    <a:pt x="7621" y="7719"/>
                    <a:pt x="8652" y="7594"/>
                    <a:pt x="9666" y="7369"/>
                  </a:cubicBezTo>
                  <a:cubicBezTo>
                    <a:pt x="10001" y="7278"/>
                    <a:pt x="10365" y="7217"/>
                    <a:pt x="10578" y="6943"/>
                  </a:cubicBezTo>
                  <a:cubicBezTo>
                    <a:pt x="10791" y="6670"/>
                    <a:pt x="10882" y="6305"/>
                    <a:pt x="10791" y="5971"/>
                  </a:cubicBezTo>
                  <a:cubicBezTo>
                    <a:pt x="10669" y="5636"/>
                    <a:pt x="10335" y="5363"/>
                    <a:pt x="9970" y="5302"/>
                  </a:cubicBezTo>
                  <a:cubicBezTo>
                    <a:pt x="10335" y="4937"/>
                    <a:pt x="10396" y="4329"/>
                    <a:pt x="10153" y="3904"/>
                  </a:cubicBezTo>
                  <a:cubicBezTo>
                    <a:pt x="9930" y="3533"/>
                    <a:pt x="9526" y="3323"/>
                    <a:pt x="9122" y="3323"/>
                  </a:cubicBezTo>
                  <a:cubicBezTo>
                    <a:pt x="9029" y="3323"/>
                    <a:pt x="8936" y="3334"/>
                    <a:pt x="8845" y="3357"/>
                  </a:cubicBezTo>
                  <a:cubicBezTo>
                    <a:pt x="9058" y="2992"/>
                    <a:pt x="9301" y="2566"/>
                    <a:pt x="9149" y="2171"/>
                  </a:cubicBezTo>
                  <a:cubicBezTo>
                    <a:pt x="9058" y="1898"/>
                    <a:pt x="8845" y="1715"/>
                    <a:pt x="8633" y="1594"/>
                  </a:cubicBezTo>
                  <a:cubicBezTo>
                    <a:pt x="8390" y="1442"/>
                    <a:pt x="8146" y="1320"/>
                    <a:pt x="7873" y="1320"/>
                  </a:cubicBezTo>
                  <a:cubicBezTo>
                    <a:pt x="7842" y="1316"/>
                    <a:pt x="7812" y="1314"/>
                    <a:pt x="7780" y="1314"/>
                  </a:cubicBezTo>
                  <a:cubicBezTo>
                    <a:pt x="7563" y="1314"/>
                    <a:pt x="7333" y="1407"/>
                    <a:pt x="7174" y="1594"/>
                  </a:cubicBezTo>
                  <a:cubicBezTo>
                    <a:pt x="7083" y="1229"/>
                    <a:pt x="6839" y="925"/>
                    <a:pt x="6535" y="682"/>
                  </a:cubicBezTo>
                  <a:cubicBezTo>
                    <a:pt x="6231" y="469"/>
                    <a:pt x="5867" y="347"/>
                    <a:pt x="5502" y="226"/>
                  </a:cubicBezTo>
                  <a:cubicBezTo>
                    <a:pt x="5076" y="135"/>
                    <a:pt x="4651" y="43"/>
                    <a:pt x="4225" y="43"/>
                  </a:cubicBezTo>
                  <a:cubicBezTo>
                    <a:pt x="4073" y="43"/>
                    <a:pt x="3891" y="13"/>
                    <a:pt x="3709" y="13"/>
                  </a:cubicBezTo>
                  <a:cubicBezTo>
                    <a:pt x="3664" y="4"/>
                    <a:pt x="3620" y="0"/>
                    <a:pt x="35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9"/>
            <p:cNvSpPr/>
            <p:nvPr/>
          </p:nvSpPr>
          <p:spPr>
            <a:xfrm>
              <a:off x="6966119" y="2008405"/>
              <a:ext cx="417613" cy="890893"/>
            </a:xfrm>
            <a:custGeom>
              <a:avLst/>
              <a:gdLst/>
              <a:ahLst/>
              <a:cxnLst/>
              <a:rect l="l" t="t" r="r" b="b"/>
              <a:pathLst>
                <a:path w="8755" h="18677" extrusionOk="0">
                  <a:moveTo>
                    <a:pt x="4379" y="1"/>
                  </a:moveTo>
                  <a:cubicBezTo>
                    <a:pt x="4298" y="1"/>
                    <a:pt x="4216" y="3"/>
                    <a:pt x="4135" y="9"/>
                  </a:cubicBezTo>
                  <a:cubicBezTo>
                    <a:pt x="3344" y="100"/>
                    <a:pt x="2585" y="222"/>
                    <a:pt x="1794" y="374"/>
                  </a:cubicBezTo>
                  <a:cubicBezTo>
                    <a:pt x="1673" y="404"/>
                    <a:pt x="1521" y="435"/>
                    <a:pt x="1429" y="526"/>
                  </a:cubicBezTo>
                  <a:cubicBezTo>
                    <a:pt x="1126" y="800"/>
                    <a:pt x="1278" y="1255"/>
                    <a:pt x="1247" y="1590"/>
                  </a:cubicBezTo>
                  <a:cubicBezTo>
                    <a:pt x="1217" y="2046"/>
                    <a:pt x="1034" y="2471"/>
                    <a:pt x="913" y="2897"/>
                  </a:cubicBezTo>
                  <a:cubicBezTo>
                    <a:pt x="609" y="4143"/>
                    <a:pt x="700" y="5450"/>
                    <a:pt x="670" y="6727"/>
                  </a:cubicBezTo>
                  <a:cubicBezTo>
                    <a:pt x="578" y="8642"/>
                    <a:pt x="122" y="10496"/>
                    <a:pt x="31" y="12380"/>
                  </a:cubicBezTo>
                  <a:cubicBezTo>
                    <a:pt x="1" y="12867"/>
                    <a:pt x="1" y="13353"/>
                    <a:pt x="62" y="13809"/>
                  </a:cubicBezTo>
                  <a:cubicBezTo>
                    <a:pt x="92" y="14447"/>
                    <a:pt x="214" y="15055"/>
                    <a:pt x="335" y="15663"/>
                  </a:cubicBezTo>
                  <a:cubicBezTo>
                    <a:pt x="426" y="16180"/>
                    <a:pt x="548" y="16727"/>
                    <a:pt x="822" y="17213"/>
                  </a:cubicBezTo>
                  <a:cubicBezTo>
                    <a:pt x="1217" y="17943"/>
                    <a:pt x="1885" y="18034"/>
                    <a:pt x="2554" y="18399"/>
                  </a:cubicBezTo>
                  <a:cubicBezTo>
                    <a:pt x="2884" y="18582"/>
                    <a:pt x="3246" y="18677"/>
                    <a:pt x="3609" y="18677"/>
                  </a:cubicBezTo>
                  <a:cubicBezTo>
                    <a:pt x="3848" y="18677"/>
                    <a:pt x="4087" y="18635"/>
                    <a:pt x="4317" y="18551"/>
                  </a:cubicBezTo>
                  <a:cubicBezTo>
                    <a:pt x="4803" y="18399"/>
                    <a:pt x="5199" y="18125"/>
                    <a:pt x="5594" y="17821"/>
                  </a:cubicBezTo>
                  <a:cubicBezTo>
                    <a:pt x="5867" y="17608"/>
                    <a:pt x="6110" y="17365"/>
                    <a:pt x="6323" y="17092"/>
                  </a:cubicBezTo>
                  <a:cubicBezTo>
                    <a:pt x="6566" y="16727"/>
                    <a:pt x="6718" y="16301"/>
                    <a:pt x="6870" y="15906"/>
                  </a:cubicBezTo>
                  <a:cubicBezTo>
                    <a:pt x="7235" y="14690"/>
                    <a:pt x="7630" y="13505"/>
                    <a:pt x="7934" y="12259"/>
                  </a:cubicBezTo>
                  <a:cubicBezTo>
                    <a:pt x="8512" y="9705"/>
                    <a:pt x="8572" y="7061"/>
                    <a:pt x="8633" y="4417"/>
                  </a:cubicBezTo>
                  <a:cubicBezTo>
                    <a:pt x="8664" y="3596"/>
                    <a:pt x="8755" y="2562"/>
                    <a:pt x="8451" y="1772"/>
                  </a:cubicBezTo>
                  <a:cubicBezTo>
                    <a:pt x="8177" y="982"/>
                    <a:pt x="7387" y="739"/>
                    <a:pt x="6597" y="465"/>
                  </a:cubicBezTo>
                  <a:cubicBezTo>
                    <a:pt x="5882" y="245"/>
                    <a:pt x="5143" y="1"/>
                    <a:pt x="437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9"/>
            <p:cNvSpPr/>
            <p:nvPr/>
          </p:nvSpPr>
          <p:spPr>
            <a:xfrm>
              <a:off x="6716737" y="2027676"/>
              <a:ext cx="381362" cy="830839"/>
            </a:xfrm>
            <a:custGeom>
              <a:avLst/>
              <a:gdLst/>
              <a:ahLst/>
              <a:cxnLst/>
              <a:rect l="l" t="t" r="r" b="b"/>
              <a:pathLst>
                <a:path w="7995" h="17418" extrusionOk="0">
                  <a:moveTo>
                    <a:pt x="7022" y="0"/>
                  </a:moveTo>
                  <a:cubicBezTo>
                    <a:pt x="6171" y="31"/>
                    <a:pt x="5047" y="335"/>
                    <a:pt x="4317" y="821"/>
                  </a:cubicBezTo>
                  <a:cubicBezTo>
                    <a:pt x="2949" y="1733"/>
                    <a:pt x="2341" y="3465"/>
                    <a:pt x="1855" y="5046"/>
                  </a:cubicBezTo>
                  <a:cubicBezTo>
                    <a:pt x="1612" y="5806"/>
                    <a:pt x="1308" y="6596"/>
                    <a:pt x="1065" y="7417"/>
                  </a:cubicBezTo>
                  <a:cubicBezTo>
                    <a:pt x="822" y="8146"/>
                    <a:pt x="578" y="8876"/>
                    <a:pt x="487" y="9605"/>
                  </a:cubicBezTo>
                  <a:cubicBezTo>
                    <a:pt x="335" y="10426"/>
                    <a:pt x="366" y="11308"/>
                    <a:pt x="305" y="12159"/>
                  </a:cubicBezTo>
                  <a:cubicBezTo>
                    <a:pt x="305" y="12615"/>
                    <a:pt x="1" y="14256"/>
                    <a:pt x="274" y="14590"/>
                  </a:cubicBezTo>
                  <a:cubicBezTo>
                    <a:pt x="457" y="14803"/>
                    <a:pt x="609" y="14712"/>
                    <a:pt x="791" y="14925"/>
                  </a:cubicBezTo>
                  <a:cubicBezTo>
                    <a:pt x="2797" y="15685"/>
                    <a:pt x="4803" y="16475"/>
                    <a:pt x="6718" y="17417"/>
                  </a:cubicBezTo>
                  <a:cubicBezTo>
                    <a:pt x="6688" y="17204"/>
                    <a:pt x="6657" y="16992"/>
                    <a:pt x="6657" y="16779"/>
                  </a:cubicBezTo>
                  <a:cubicBezTo>
                    <a:pt x="6475" y="14317"/>
                    <a:pt x="6657" y="11794"/>
                    <a:pt x="7235" y="9332"/>
                  </a:cubicBezTo>
                  <a:cubicBezTo>
                    <a:pt x="7539" y="7994"/>
                    <a:pt x="7995" y="6627"/>
                    <a:pt x="7995" y="5228"/>
                  </a:cubicBezTo>
                  <a:cubicBezTo>
                    <a:pt x="7995" y="4438"/>
                    <a:pt x="7873" y="3678"/>
                    <a:pt x="7691" y="2918"/>
                  </a:cubicBezTo>
                  <a:cubicBezTo>
                    <a:pt x="7509" y="1946"/>
                    <a:pt x="7265" y="973"/>
                    <a:pt x="702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9"/>
            <p:cNvSpPr/>
            <p:nvPr/>
          </p:nvSpPr>
          <p:spPr>
            <a:xfrm>
              <a:off x="7174906" y="2024433"/>
              <a:ext cx="359610" cy="1102586"/>
            </a:xfrm>
            <a:custGeom>
              <a:avLst/>
              <a:gdLst/>
              <a:ahLst/>
              <a:cxnLst/>
              <a:rect l="l" t="t" r="r" b="b"/>
              <a:pathLst>
                <a:path w="7539" h="23115" extrusionOk="0">
                  <a:moveTo>
                    <a:pt x="3150" y="0"/>
                  </a:moveTo>
                  <a:cubicBezTo>
                    <a:pt x="3028" y="0"/>
                    <a:pt x="2918" y="31"/>
                    <a:pt x="2828" y="99"/>
                  </a:cubicBezTo>
                  <a:cubicBezTo>
                    <a:pt x="2463" y="372"/>
                    <a:pt x="2250" y="1771"/>
                    <a:pt x="2068" y="2196"/>
                  </a:cubicBezTo>
                  <a:cubicBezTo>
                    <a:pt x="1764" y="2956"/>
                    <a:pt x="1429" y="3716"/>
                    <a:pt x="1065" y="4445"/>
                  </a:cubicBezTo>
                  <a:cubicBezTo>
                    <a:pt x="882" y="4810"/>
                    <a:pt x="670" y="5175"/>
                    <a:pt x="609" y="5600"/>
                  </a:cubicBezTo>
                  <a:cubicBezTo>
                    <a:pt x="548" y="5874"/>
                    <a:pt x="548" y="6178"/>
                    <a:pt x="548" y="6482"/>
                  </a:cubicBezTo>
                  <a:cubicBezTo>
                    <a:pt x="548" y="8306"/>
                    <a:pt x="518" y="10129"/>
                    <a:pt x="518" y="11953"/>
                  </a:cubicBezTo>
                  <a:cubicBezTo>
                    <a:pt x="518" y="13594"/>
                    <a:pt x="670" y="15236"/>
                    <a:pt x="426" y="16877"/>
                  </a:cubicBezTo>
                  <a:cubicBezTo>
                    <a:pt x="305" y="17667"/>
                    <a:pt x="153" y="18458"/>
                    <a:pt x="1" y="19248"/>
                  </a:cubicBezTo>
                  <a:cubicBezTo>
                    <a:pt x="1217" y="20160"/>
                    <a:pt x="2463" y="21193"/>
                    <a:pt x="3436" y="22348"/>
                  </a:cubicBezTo>
                  <a:cubicBezTo>
                    <a:pt x="3817" y="22813"/>
                    <a:pt x="4317" y="23115"/>
                    <a:pt x="4825" y="23115"/>
                  </a:cubicBezTo>
                  <a:cubicBezTo>
                    <a:pt x="5248" y="23115"/>
                    <a:pt x="5677" y="22906"/>
                    <a:pt x="6050" y="22409"/>
                  </a:cubicBezTo>
                  <a:cubicBezTo>
                    <a:pt x="6475" y="21862"/>
                    <a:pt x="6566" y="21133"/>
                    <a:pt x="6627" y="20464"/>
                  </a:cubicBezTo>
                  <a:cubicBezTo>
                    <a:pt x="7113" y="15327"/>
                    <a:pt x="7539" y="10160"/>
                    <a:pt x="6779" y="5053"/>
                  </a:cubicBezTo>
                  <a:cubicBezTo>
                    <a:pt x="6627" y="3989"/>
                    <a:pt x="6414" y="2895"/>
                    <a:pt x="5837" y="2014"/>
                  </a:cubicBezTo>
                  <a:cubicBezTo>
                    <a:pt x="5517" y="1508"/>
                    <a:pt x="4010" y="0"/>
                    <a:pt x="315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9"/>
            <p:cNvSpPr/>
            <p:nvPr/>
          </p:nvSpPr>
          <p:spPr>
            <a:xfrm>
              <a:off x="6312232" y="3252978"/>
              <a:ext cx="215365" cy="416039"/>
            </a:xfrm>
            <a:custGeom>
              <a:avLst/>
              <a:gdLst/>
              <a:ahLst/>
              <a:cxnLst/>
              <a:rect l="l" t="t" r="r" b="b"/>
              <a:pathLst>
                <a:path w="4515" h="8722" extrusionOk="0">
                  <a:moveTo>
                    <a:pt x="2670" y="1"/>
                  </a:moveTo>
                  <a:cubicBezTo>
                    <a:pt x="2430" y="1"/>
                    <a:pt x="2175" y="56"/>
                    <a:pt x="1915" y="180"/>
                  </a:cubicBezTo>
                  <a:cubicBezTo>
                    <a:pt x="1368" y="423"/>
                    <a:pt x="1095" y="636"/>
                    <a:pt x="943" y="1213"/>
                  </a:cubicBezTo>
                  <a:cubicBezTo>
                    <a:pt x="669" y="2338"/>
                    <a:pt x="456" y="3493"/>
                    <a:pt x="335" y="4679"/>
                  </a:cubicBezTo>
                  <a:cubicBezTo>
                    <a:pt x="244" y="5256"/>
                    <a:pt x="183" y="5834"/>
                    <a:pt x="152" y="6442"/>
                  </a:cubicBezTo>
                  <a:cubicBezTo>
                    <a:pt x="92" y="7110"/>
                    <a:pt x="0" y="7536"/>
                    <a:pt x="396" y="8144"/>
                  </a:cubicBezTo>
                  <a:cubicBezTo>
                    <a:pt x="608" y="8448"/>
                    <a:pt x="973" y="8691"/>
                    <a:pt x="1338" y="8721"/>
                  </a:cubicBezTo>
                  <a:cubicBezTo>
                    <a:pt x="1581" y="8721"/>
                    <a:pt x="1794" y="8630"/>
                    <a:pt x="1976" y="8478"/>
                  </a:cubicBezTo>
                  <a:cubicBezTo>
                    <a:pt x="2159" y="8356"/>
                    <a:pt x="2311" y="8144"/>
                    <a:pt x="2432" y="7961"/>
                  </a:cubicBezTo>
                  <a:cubicBezTo>
                    <a:pt x="2888" y="7201"/>
                    <a:pt x="3101" y="6107"/>
                    <a:pt x="3344" y="5317"/>
                  </a:cubicBezTo>
                  <a:cubicBezTo>
                    <a:pt x="3739" y="4223"/>
                    <a:pt x="4073" y="3128"/>
                    <a:pt x="4317" y="1973"/>
                  </a:cubicBezTo>
                  <a:cubicBezTo>
                    <a:pt x="4515" y="1058"/>
                    <a:pt x="3725" y="1"/>
                    <a:pt x="267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9"/>
            <p:cNvSpPr/>
            <p:nvPr/>
          </p:nvSpPr>
          <p:spPr>
            <a:xfrm>
              <a:off x="6094763" y="3587793"/>
              <a:ext cx="350881" cy="213171"/>
            </a:xfrm>
            <a:custGeom>
              <a:avLst/>
              <a:gdLst/>
              <a:ahLst/>
              <a:cxnLst/>
              <a:rect l="l" t="t" r="r" b="b"/>
              <a:pathLst>
                <a:path w="7356" h="4469" extrusionOk="0">
                  <a:moveTo>
                    <a:pt x="4681" y="0"/>
                  </a:moveTo>
                  <a:cubicBezTo>
                    <a:pt x="4590" y="0"/>
                    <a:pt x="4529" y="0"/>
                    <a:pt x="4438" y="30"/>
                  </a:cubicBezTo>
                  <a:cubicBezTo>
                    <a:pt x="4377" y="61"/>
                    <a:pt x="4286" y="122"/>
                    <a:pt x="4225" y="182"/>
                  </a:cubicBezTo>
                  <a:cubicBezTo>
                    <a:pt x="3769" y="669"/>
                    <a:pt x="3252" y="1125"/>
                    <a:pt x="2675" y="1429"/>
                  </a:cubicBezTo>
                  <a:cubicBezTo>
                    <a:pt x="2067" y="1763"/>
                    <a:pt x="1429" y="2006"/>
                    <a:pt x="882" y="2432"/>
                  </a:cubicBezTo>
                  <a:cubicBezTo>
                    <a:pt x="365" y="2857"/>
                    <a:pt x="30" y="3830"/>
                    <a:pt x="0" y="4468"/>
                  </a:cubicBezTo>
                  <a:cubicBezTo>
                    <a:pt x="0" y="4438"/>
                    <a:pt x="2097" y="4073"/>
                    <a:pt x="2280" y="4043"/>
                  </a:cubicBezTo>
                  <a:cubicBezTo>
                    <a:pt x="3070" y="3830"/>
                    <a:pt x="3860" y="3617"/>
                    <a:pt x="4651" y="3344"/>
                  </a:cubicBezTo>
                  <a:cubicBezTo>
                    <a:pt x="5015" y="3222"/>
                    <a:pt x="5411" y="3070"/>
                    <a:pt x="5775" y="2918"/>
                  </a:cubicBezTo>
                  <a:cubicBezTo>
                    <a:pt x="6079" y="2796"/>
                    <a:pt x="6657" y="2675"/>
                    <a:pt x="6870" y="2432"/>
                  </a:cubicBezTo>
                  <a:cubicBezTo>
                    <a:pt x="7082" y="2219"/>
                    <a:pt x="7113" y="1733"/>
                    <a:pt x="7173" y="1459"/>
                  </a:cubicBezTo>
                  <a:cubicBezTo>
                    <a:pt x="7265" y="1003"/>
                    <a:pt x="7325" y="578"/>
                    <a:pt x="7356" y="122"/>
                  </a:cubicBezTo>
                  <a:cubicBezTo>
                    <a:pt x="6961" y="0"/>
                    <a:pt x="6566" y="0"/>
                    <a:pt x="614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9"/>
            <p:cNvSpPr/>
            <p:nvPr/>
          </p:nvSpPr>
          <p:spPr>
            <a:xfrm>
              <a:off x="6309322" y="2691057"/>
              <a:ext cx="1104875" cy="795254"/>
            </a:xfrm>
            <a:custGeom>
              <a:avLst/>
              <a:gdLst/>
              <a:ahLst/>
              <a:cxnLst/>
              <a:rect l="l" t="t" r="r" b="b"/>
              <a:pathLst>
                <a:path w="23163" h="16672" extrusionOk="0">
                  <a:moveTo>
                    <a:pt x="5082" y="1"/>
                  </a:moveTo>
                  <a:cubicBezTo>
                    <a:pt x="4243" y="1"/>
                    <a:pt x="3445" y="170"/>
                    <a:pt x="2797" y="926"/>
                  </a:cubicBezTo>
                  <a:cubicBezTo>
                    <a:pt x="1581" y="2355"/>
                    <a:pt x="1551" y="4513"/>
                    <a:pt x="1308" y="6276"/>
                  </a:cubicBezTo>
                  <a:cubicBezTo>
                    <a:pt x="1004" y="8465"/>
                    <a:pt x="1" y="14392"/>
                    <a:pt x="1" y="15212"/>
                  </a:cubicBezTo>
                  <a:cubicBezTo>
                    <a:pt x="700" y="15547"/>
                    <a:pt x="1399" y="15911"/>
                    <a:pt x="2159" y="16155"/>
                  </a:cubicBezTo>
                  <a:cubicBezTo>
                    <a:pt x="2858" y="16337"/>
                    <a:pt x="3557" y="16459"/>
                    <a:pt x="4226" y="16671"/>
                  </a:cubicBezTo>
                  <a:cubicBezTo>
                    <a:pt x="4469" y="15942"/>
                    <a:pt x="4773" y="14696"/>
                    <a:pt x="4834" y="14209"/>
                  </a:cubicBezTo>
                  <a:cubicBezTo>
                    <a:pt x="5046" y="12386"/>
                    <a:pt x="5563" y="10775"/>
                    <a:pt x="5867" y="8981"/>
                  </a:cubicBezTo>
                  <a:cubicBezTo>
                    <a:pt x="6019" y="8221"/>
                    <a:pt x="6232" y="7006"/>
                    <a:pt x="6992" y="6519"/>
                  </a:cubicBezTo>
                  <a:cubicBezTo>
                    <a:pt x="7221" y="6374"/>
                    <a:pt x="7458" y="6313"/>
                    <a:pt x="7699" y="6313"/>
                  </a:cubicBezTo>
                  <a:cubicBezTo>
                    <a:pt x="8670" y="6313"/>
                    <a:pt x="9689" y="7309"/>
                    <a:pt x="10396" y="7796"/>
                  </a:cubicBezTo>
                  <a:cubicBezTo>
                    <a:pt x="12037" y="8951"/>
                    <a:pt x="11490" y="10319"/>
                    <a:pt x="13405" y="11018"/>
                  </a:cubicBezTo>
                  <a:cubicBezTo>
                    <a:pt x="14220" y="11307"/>
                    <a:pt x="15502" y="11454"/>
                    <a:pt x="16841" y="11454"/>
                  </a:cubicBezTo>
                  <a:cubicBezTo>
                    <a:pt x="18598" y="11454"/>
                    <a:pt x="20455" y="11201"/>
                    <a:pt x="21490" y="10683"/>
                  </a:cubicBezTo>
                  <a:cubicBezTo>
                    <a:pt x="22585" y="10167"/>
                    <a:pt x="23162" y="8981"/>
                    <a:pt x="23101" y="7735"/>
                  </a:cubicBezTo>
                  <a:cubicBezTo>
                    <a:pt x="23041" y="6519"/>
                    <a:pt x="22372" y="5395"/>
                    <a:pt x="21460" y="4604"/>
                  </a:cubicBezTo>
                  <a:cubicBezTo>
                    <a:pt x="20548" y="3784"/>
                    <a:pt x="19423" y="3267"/>
                    <a:pt x="18268" y="2811"/>
                  </a:cubicBezTo>
                  <a:cubicBezTo>
                    <a:pt x="16293" y="2051"/>
                    <a:pt x="14226" y="1504"/>
                    <a:pt x="12159" y="1018"/>
                  </a:cubicBezTo>
                  <a:cubicBezTo>
                    <a:pt x="10396" y="592"/>
                    <a:pt x="8633" y="227"/>
                    <a:pt x="6840" y="106"/>
                  </a:cubicBezTo>
                  <a:cubicBezTo>
                    <a:pt x="6257" y="81"/>
                    <a:pt x="5660" y="1"/>
                    <a:pt x="50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9"/>
            <p:cNvSpPr/>
            <p:nvPr/>
          </p:nvSpPr>
          <p:spPr>
            <a:xfrm>
              <a:off x="6874771" y="2217623"/>
              <a:ext cx="68211" cy="520550"/>
            </a:xfrm>
            <a:custGeom>
              <a:avLst/>
              <a:gdLst/>
              <a:ahLst/>
              <a:cxnLst/>
              <a:rect l="l" t="t" r="r" b="b"/>
              <a:pathLst>
                <a:path w="1430" h="10913" fill="none" extrusionOk="0">
                  <a:moveTo>
                    <a:pt x="366" y="0"/>
                  </a:moveTo>
                  <a:cubicBezTo>
                    <a:pt x="1430" y="1155"/>
                    <a:pt x="761" y="3678"/>
                    <a:pt x="639" y="5076"/>
                  </a:cubicBezTo>
                  <a:cubicBezTo>
                    <a:pt x="487" y="7022"/>
                    <a:pt x="275" y="8967"/>
                    <a:pt x="1" y="1091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9"/>
            <p:cNvSpPr/>
            <p:nvPr/>
          </p:nvSpPr>
          <p:spPr>
            <a:xfrm>
              <a:off x="7069058" y="1800857"/>
              <a:ext cx="211740" cy="258582"/>
            </a:xfrm>
            <a:custGeom>
              <a:avLst/>
              <a:gdLst/>
              <a:ahLst/>
              <a:cxnLst/>
              <a:rect l="l" t="t" r="r" b="b"/>
              <a:pathLst>
                <a:path w="4439" h="5421" extrusionOk="0">
                  <a:moveTo>
                    <a:pt x="1793" y="0"/>
                  </a:moveTo>
                  <a:cubicBezTo>
                    <a:pt x="1683" y="0"/>
                    <a:pt x="1571" y="14"/>
                    <a:pt x="1460" y="44"/>
                  </a:cubicBezTo>
                  <a:cubicBezTo>
                    <a:pt x="366" y="378"/>
                    <a:pt x="518" y="1503"/>
                    <a:pt x="548" y="2385"/>
                  </a:cubicBezTo>
                  <a:cubicBezTo>
                    <a:pt x="579" y="2871"/>
                    <a:pt x="518" y="3357"/>
                    <a:pt x="487" y="3874"/>
                  </a:cubicBezTo>
                  <a:cubicBezTo>
                    <a:pt x="487" y="4239"/>
                    <a:pt x="305" y="4543"/>
                    <a:pt x="1" y="4725"/>
                  </a:cubicBezTo>
                  <a:cubicBezTo>
                    <a:pt x="519" y="5243"/>
                    <a:pt x="1277" y="5421"/>
                    <a:pt x="1999" y="5421"/>
                  </a:cubicBezTo>
                  <a:cubicBezTo>
                    <a:pt x="2167" y="5421"/>
                    <a:pt x="2333" y="5411"/>
                    <a:pt x="2493" y="5394"/>
                  </a:cubicBezTo>
                  <a:cubicBezTo>
                    <a:pt x="3162" y="5333"/>
                    <a:pt x="3831" y="5151"/>
                    <a:pt x="4439" y="4847"/>
                  </a:cubicBezTo>
                  <a:cubicBezTo>
                    <a:pt x="3952" y="4178"/>
                    <a:pt x="4013" y="3327"/>
                    <a:pt x="3952" y="2537"/>
                  </a:cubicBezTo>
                  <a:cubicBezTo>
                    <a:pt x="3922" y="1837"/>
                    <a:pt x="3740" y="1138"/>
                    <a:pt x="3284" y="622"/>
                  </a:cubicBezTo>
                  <a:cubicBezTo>
                    <a:pt x="3071" y="348"/>
                    <a:pt x="2737" y="226"/>
                    <a:pt x="2433" y="135"/>
                  </a:cubicBezTo>
                  <a:cubicBezTo>
                    <a:pt x="2230" y="54"/>
                    <a:pt x="2014" y="0"/>
                    <a:pt x="17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9"/>
            <p:cNvSpPr/>
            <p:nvPr/>
          </p:nvSpPr>
          <p:spPr>
            <a:xfrm>
              <a:off x="7071968" y="1929078"/>
              <a:ext cx="110235" cy="49322"/>
            </a:xfrm>
            <a:custGeom>
              <a:avLst/>
              <a:gdLst/>
              <a:ahLst/>
              <a:cxnLst/>
              <a:rect l="l" t="t" r="r" b="b"/>
              <a:pathLst>
                <a:path w="2311" h="1034" extrusionOk="0">
                  <a:moveTo>
                    <a:pt x="92" y="0"/>
                  </a:moveTo>
                  <a:cubicBezTo>
                    <a:pt x="92" y="1"/>
                    <a:pt x="92" y="31"/>
                    <a:pt x="122" y="31"/>
                  </a:cubicBezTo>
                  <a:lnTo>
                    <a:pt x="1" y="1034"/>
                  </a:lnTo>
                  <a:cubicBezTo>
                    <a:pt x="821" y="973"/>
                    <a:pt x="1612" y="700"/>
                    <a:pt x="2311" y="213"/>
                  </a:cubicBezTo>
                  <a:lnTo>
                    <a:pt x="2311" y="213"/>
                  </a:lnTo>
                  <a:cubicBezTo>
                    <a:pt x="2101" y="266"/>
                    <a:pt x="1886" y="288"/>
                    <a:pt x="1669" y="288"/>
                  </a:cubicBezTo>
                  <a:cubicBezTo>
                    <a:pt x="1134" y="288"/>
                    <a:pt x="590" y="152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9"/>
            <p:cNvSpPr/>
            <p:nvPr/>
          </p:nvSpPr>
          <p:spPr>
            <a:xfrm>
              <a:off x="7048785" y="1647784"/>
              <a:ext cx="253764" cy="317587"/>
            </a:xfrm>
            <a:custGeom>
              <a:avLst/>
              <a:gdLst/>
              <a:ahLst/>
              <a:cxnLst/>
              <a:rect l="l" t="t" r="r" b="b"/>
              <a:pathLst>
                <a:path w="5320" h="6658" extrusionOk="0">
                  <a:moveTo>
                    <a:pt x="2797" y="1"/>
                  </a:moveTo>
                  <a:cubicBezTo>
                    <a:pt x="1946" y="1"/>
                    <a:pt x="791" y="548"/>
                    <a:pt x="426" y="1369"/>
                  </a:cubicBezTo>
                  <a:cubicBezTo>
                    <a:pt x="365" y="1429"/>
                    <a:pt x="365" y="1521"/>
                    <a:pt x="335" y="1612"/>
                  </a:cubicBezTo>
                  <a:cubicBezTo>
                    <a:pt x="152" y="2524"/>
                    <a:pt x="0" y="3314"/>
                    <a:pt x="183" y="4226"/>
                  </a:cubicBezTo>
                  <a:cubicBezTo>
                    <a:pt x="335" y="5107"/>
                    <a:pt x="396" y="5897"/>
                    <a:pt x="1277" y="6353"/>
                  </a:cubicBezTo>
                  <a:cubicBezTo>
                    <a:pt x="1703" y="6566"/>
                    <a:pt x="2159" y="6657"/>
                    <a:pt x="2614" y="6657"/>
                  </a:cubicBezTo>
                  <a:cubicBezTo>
                    <a:pt x="2918" y="6657"/>
                    <a:pt x="3192" y="6657"/>
                    <a:pt x="3496" y="6566"/>
                  </a:cubicBezTo>
                  <a:cubicBezTo>
                    <a:pt x="4225" y="6353"/>
                    <a:pt x="4803" y="5715"/>
                    <a:pt x="5046" y="4986"/>
                  </a:cubicBezTo>
                  <a:cubicBezTo>
                    <a:pt x="5320" y="4256"/>
                    <a:pt x="5289" y="3435"/>
                    <a:pt x="5168" y="2676"/>
                  </a:cubicBezTo>
                  <a:cubicBezTo>
                    <a:pt x="5046" y="2037"/>
                    <a:pt x="4833" y="1399"/>
                    <a:pt x="4438" y="882"/>
                  </a:cubicBezTo>
                  <a:cubicBezTo>
                    <a:pt x="4043" y="366"/>
                    <a:pt x="3435" y="1"/>
                    <a:pt x="279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9"/>
            <p:cNvSpPr/>
            <p:nvPr/>
          </p:nvSpPr>
          <p:spPr>
            <a:xfrm>
              <a:off x="6990780" y="1609575"/>
              <a:ext cx="355270" cy="242698"/>
            </a:xfrm>
            <a:custGeom>
              <a:avLst/>
              <a:gdLst/>
              <a:ahLst/>
              <a:cxnLst/>
              <a:rect l="l" t="t" r="r" b="b"/>
              <a:pathLst>
                <a:path w="7448" h="5088" extrusionOk="0">
                  <a:moveTo>
                    <a:pt x="3150" y="1"/>
                  </a:moveTo>
                  <a:cubicBezTo>
                    <a:pt x="2812" y="1"/>
                    <a:pt x="2478" y="75"/>
                    <a:pt x="2159" y="224"/>
                  </a:cubicBezTo>
                  <a:cubicBezTo>
                    <a:pt x="1490" y="589"/>
                    <a:pt x="1095" y="1318"/>
                    <a:pt x="1186" y="2018"/>
                  </a:cubicBezTo>
                  <a:cubicBezTo>
                    <a:pt x="609" y="2230"/>
                    <a:pt x="183" y="2747"/>
                    <a:pt x="92" y="3355"/>
                  </a:cubicBezTo>
                  <a:cubicBezTo>
                    <a:pt x="1" y="4054"/>
                    <a:pt x="426" y="4784"/>
                    <a:pt x="1034" y="5088"/>
                  </a:cubicBezTo>
                  <a:cubicBezTo>
                    <a:pt x="1125" y="4692"/>
                    <a:pt x="1277" y="4328"/>
                    <a:pt x="1612" y="4115"/>
                  </a:cubicBezTo>
                  <a:cubicBezTo>
                    <a:pt x="1916" y="3902"/>
                    <a:pt x="2159" y="3629"/>
                    <a:pt x="2341" y="3294"/>
                  </a:cubicBezTo>
                  <a:cubicBezTo>
                    <a:pt x="2523" y="2900"/>
                    <a:pt x="2614" y="2477"/>
                    <a:pt x="2675" y="2053"/>
                  </a:cubicBezTo>
                  <a:lnTo>
                    <a:pt x="2675" y="2053"/>
                  </a:lnTo>
                  <a:cubicBezTo>
                    <a:pt x="2669" y="2184"/>
                    <a:pt x="3620" y="2748"/>
                    <a:pt x="3770" y="2838"/>
                  </a:cubicBezTo>
                  <a:cubicBezTo>
                    <a:pt x="4012" y="2960"/>
                    <a:pt x="4245" y="3031"/>
                    <a:pt x="4485" y="3031"/>
                  </a:cubicBezTo>
                  <a:cubicBezTo>
                    <a:pt x="4665" y="3031"/>
                    <a:pt x="4850" y="2991"/>
                    <a:pt x="5046" y="2899"/>
                  </a:cubicBezTo>
                  <a:cubicBezTo>
                    <a:pt x="5107" y="3264"/>
                    <a:pt x="5137" y="3507"/>
                    <a:pt x="5411" y="3781"/>
                  </a:cubicBezTo>
                  <a:cubicBezTo>
                    <a:pt x="5563" y="3963"/>
                    <a:pt x="5806" y="4115"/>
                    <a:pt x="6049" y="4145"/>
                  </a:cubicBezTo>
                  <a:cubicBezTo>
                    <a:pt x="6083" y="4151"/>
                    <a:pt x="6116" y="4153"/>
                    <a:pt x="6150" y="4153"/>
                  </a:cubicBezTo>
                  <a:cubicBezTo>
                    <a:pt x="6298" y="4153"/>
                    <a:pt x="6442" y="4104"/>
                    <a:pt x="6566" y="4054"/>
                  </a:cubicBezTo>
                  <a:cubicBezTo>
                    <a:pt x="6870" y="3932"/>
                    <a:pt x="7144" y="3750"/>
                    <a:pt x="7296" y="3477"/>
                  </a:cubicBezTo>
                  <a:cubicBezTo>
                    <a:pt x="7387" y="3264"/>
                    <a:pt x="7448" y="3021"/>
                    <a:pt x="7387" y="2777"/>
                  </a:cubicBezTo>
                  <a:cubicBezTo>
                    <a:pt x="7356" y="2717"/>
                    <a:pt x="7356" y="2625"/>
                    <a:pt x="7296" y="2565"/>
                  </a:cubicBezTo>
                  <a:cubicBezTo>
                    <a:pt x="7204" y="2352"/>
                    <a:pt x="6961" y="2200"/>
                    <a:pt x="6718" y="2200"/>
                  </a:cubicBezTo>
                  <a:cubicBezTo>
                    <a:pt x="6931" y="1683"/>
                    <a:pt x="6870" y="1075"/>
                    <a:pt x="6475" y="650"/>
                  </a:cubicBezTo>
                  <a:cubicBezTo>
                    <a:pt x="6130" y="286"/>
                    <a:pt x="5686" y="173"/>
                    <a:pt x="5230" y="173"/>
                  </a:cubicBezTo>
                  <a:cubicBezTo>
                    <a:pt x="4923" y="173"/>
                    <a:pt x="4610" y="224"/>
                    <a:pt x="4317" y="285"/>
                  </a:cubicBezTo>
                  <a:cubicBezTo>
                    <a:pt x="4104" y="163"/>
                    <a:pt x="3800" y="72"/>
                    <a:pt x="3587" y="42"/>
                  </a:cubicBezTo>
                  <a:cubicBezTo>
                    <a:pt x="3441" y="15"/>
                    <a:pt x="3296" y="1"/>
                    <a:pt x="315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9"/>
            <p:cNvSpPr/>
            <p:nvPr/>
          </p:nvSpPr>
          <p:spPr>
            <a:xfrm>
              <a:off x="6477516" y="3626574"/>
              <a:ext cx="242745" cy="464360"/>
            </a:xfrm>
            <a:custGeom>
              <a:avLst/>
              <a:gdLst/>
              <a:ahLst/>
              <a:cxnLst/>
              <a:rect l="l" t="t" r="r" b="b"/>
              <a:pathLst>
                <a:path w="5089" h="9735" extrusionOk="0">
                  <a:moveTo>
                    <a:pt x="3004" y="0"/>
                  </a:moveTo>
                  <a:cubicBezTo>
                    <a:pt x="2743" y="0"/>
                    <a:pt x="2469" y="58"/>
                    <a:pt x="2189" y="190"/>
                  </a:cubicBezTo>
                  <a:cubicBezTo>
                    <a:pt x="1581" y="494"/>
                    <a:pt x="1277" y="707"/>
                    <a:pt x="1095" y="1345"/>
                  </a:cubicBezTo>
                  <a:cubicBezTo>
                    <a:pt x="760" y="2622"/>
                    <a:pt x="548" y="3898"/>
                    <a:pt x="365" y="5205"/>
                  </a:cubicBezTo>
                  <a:cubicBezTo>
                    <a:pt x="274" y="5844"/>
                    <a:pt x="213" y="6512"/>
                    <a:pt x="153" y="7181"/>
                  </a:cubicBezTo>
                  <a:cubicBezTo>
                    <a:pt x="92" y="7911"/>
                    <a:pt x="1" y="8397"/>
                    <a:pt x="426" y="9096"/>
                  </a:cubicBezTo>
                  <a:cubicBezTo>
                    <a:pt x="639" y="9430"/>
                    <a:pt x="1064" y="9674"/>
                    <a:pt x="1490" y="9734"/>
                  </a:cubicBezTo>
                  <a:cubicBezTo>
                    <a:pt x="1733" y="9734"/>
                    <a:pt x="1976" y="9643"/>
                    <a:pt x="2159" y="9491"/>
                  </a:cubicBezTo>
                  <a:cubicBezTo>
                    <a:pt x="2371" y="9309"/>
                    <a:pt x="2554" y="9126"/>
                    <a:pt x="2675" y="8883"/>
                  </a:cubicBezTo>
                  <a:cubicBezTo>
                    <a:pt x="3222" y="8032"/>
                    <a:pt x="3435" y="6816"/>
                    <a:pt x="3739" y="5965"/>
                  </a:cubicBezTo>
                  <a:cubicBezTo>
                    <a:pt x="4165" y="4749"/>
                    <a:pt x="4590" y="3503"/>
                    <a:pt x="4864" y="2227"/>
                  </a:cubicBezTo>
                  <a:cubicBezTo>
                    <a:pt x="5088" y="1205"/>
                    <a:pt x="4189" y="0"/>
                    <a:pt x="30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9"/>
            <p:cNvSpPr/>
            <p:nvPr/>
          </p:nvSpPr>
          <p:spPr>
            <a:xfrm>
              <a:off x="6344144" y="2903185"/>
              <a:ext cx="695991" cy="938354"/>
            </a:xfrm>
            <a:custGeom>
              <a:avLst/>
              <a:gdLst/>
              <a:ahLst/>
              <a:cxnLst/>
              <a:rect l="l" t="t" r="r" b="b"/>
              <a:pathLst>
                <a:path w="14591" h="19672" extrusionOk="0">
                  <a:moveTo>
                    <a:pt x="6186" y="0"/>
                  </a:moveTo>
                  <a:cubicBezTo>
                    <a:pt x="5295" y="0"/>
                    <a:pt x="4535" y="332"/>
                    <a:pt x="4316" y="1282"/>
                  </a:cubicBezTo>
                  <a:cubicBezTo>
                    <a:pt x="3708" y="3835"/>
                    <a:pt x="3101" y="6388"/>
                    <a:pt x="2523" y="8942"/>
                  </a:cubicBezTo>
                  <a:cubicBezTo>
                    <a:pt x="1672" y="12498"/>
                    <a:pt x="851" y="16024"/>
                    <a:pt x="0" y="19580"/>
                  </a:cubicBezTo>
                  <a:lnTo>
                    <a:pt x="7113" y="19671"/>
                  </a:lnTo>
                  <a:cubicBezTo>
                    <a:pt x="7114" y="19671"/>
                    <a:pt x="7116" y="19671"/>
                    <a:pt x="7117" y="19671"/>
                  </a:cubicBezTo>
                  <a:cubicBezTo>
                    <a:pt x="7636" y="19671"/>
                    <a:pt x="8754" y="14229"/>
                    <a:pt x="8876" y="13623"/>
                  </a:cubicBezTo>
                  <a:cubicBezTo>
                    <a:pt x="9256" y="11846"/>
                    <a:pt x="9425" y="10111"/>
                    <a:pt x="9453" y="8330"/>
                  </a:cubicBezTo>
                  <a:lnTo>
                    <a:pt x="9453" y="8330"/>
                  </a:lnTo>
                  <a:cubicBezTo>
                    <a:pt x="9453" y="8331"/>
                    <a:pt x="9453" y="8333"/>
                    <a:pt x="9453" y="8334"/>
                  </a:cubicBezTo>
                  <a:lnTo>
                    <a:pt x="9453" y="8305"/>
                  </a:lnTo>
                  <a:lnTo>
                    <a:pt x="9453" y="8305"/>
                  </a:lnTo>
                  <a:cubicBezTo>
                    <a:pt x="9453" y="8314"/>
                    <a:pt x="9453" y="8322"/>
                    <a:pt x="9453" y="8330"/>
                  </a:cubicBezTo>
                  <a:lnTo>
                    <a:pt x="9453" y="8330"/>
                  </a:lnTo>
                  <a:cubicBezTo>
                    <a:pt x="9423" y="8058"/>
                    <a:pt x="9423" y="7755"/>
                    <a:pt x="9453" y="7452"/>
                  </a:cubicBezTo>
                  <a:lnTo>
                    <a:pt x="9453" y="8305"/>
                  </a:lnTo>
                  <a:lnTo>
                    <a:pt x="9453" y="8305"/>
                  </a:lnTo>
                  <a:cubicBezTo>
                    <a:pt x="9458" y="7962"/>
                    <a:pt x="9458" y="7617"/>
                    <a:pt x="9453" y="7270"/>
                  </a:cubicBezTo>
                  <a:cubicBezTo>
                    <a:pt x="9484" y="7179"/>
                    <a:pt x="9484" y="7087"/>
                    <a:pt x="9514" y="6966"/>
                  </a:cubicBezTo>
                  <a:cubicBezTo>
                    <a:pt x="9848" y="6936"/>
                    <a:pt x="10213" y="6905"/>
                    <a:pt x="10547" y="6905"/>
                  </a:cubicBezTo>
                  <a:cubicBezTo>
                    <a:pt x="11885" y="6875"/>
                    <a:pt x="13253" y="6844"/>
                    <a:pt x="14590" y="6814"/>
                  </a:cubicBezTo>
                  <a:lnTo>
                    <a:pt x="11794" y="3470"/>
                  </a:lnTo>
                  <a:cubicBezTo>
                    <a:pt x="11095" y="2619"/>
                    <a:pt x="10395" y="1768"/>
                    <a:pt x="9514" y="1130"/>
                  </a:cubicBezTo>
                  <a:cubicBezTo>
                    <a:pt x="8864" y="621"/>
                    <a:pt x="7403" y="0"/>
                    <a:pt x="618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9"/>
            <p:cNvSpPr/>
            <p:nvPr/>
          </p:nvSpPr>
          <p:spPr>
            <a:xfrm>
              <a:off x="6246739" y="3998071"/>
              <a:ext cx="387419" cy="225430"/>
            </a:xfrm>
            <a:custGeom>
              <a:avLst/>
              <a:gdLst/>
              <a:ahLst/>
              <a:cxnLst/>
              <a:rect l="l" t="t" r="r" b="b"/>
              <a:pathLst>
                <a:path w="8122" h="4726" extrusionOk="0">
                  <a:moveTo>
                    <a:pt x="5294" y="31"/>
                  </a:moveTo>
                  <a:cubicBezTo>
                    <a:pt x="5234" y="47"/>
                    <a:pt x="5165" y="47"/>
                    <a:pt x="5093" y="47"/>
                  </a:cubicBezTo>
                  <a:cubicBezTo>
                    <a:pt x="5021" y="47"/>
                    <a:pt x="4945" y="47"/>
                    <a:pt x="4869" y="62"/>
                  </a:cubicBezTo>
                  <a:cubicBezTo>
                    <a:pt x="4778" y="123"/>
                    <a:pt x="4717" y="183"/>
                    <a:pt x="4626" y="244"/>
                  </a:cubicBezTo>
                  <a:cubicBezTo>
                    <a:pt x="4109" y="761"/>
                    <a:pt x="3532" y="1247"/>
                    <a:pt x="2863" y="1612"/>
                  </a:cubicBezTo>
                  <a:cubicBezTo>
                    <a:pt x="2194" y="1977"/>
                    <a:pt x="1495" y="2250"/>
                    <a:pt x="887" y="2737"/>
                  </a:cubicBezTo>
                  <a:cubicBezTo>
                    <a:pt x="674" y="2889"/>
                    <a:pt x="462" y="3162"/>
                    <a:pt x="310" y="3436"/>
                  </a:cubicBezTo>
                  <a:cubicBezTo>
                    <a:pt x="0" y="4055"/>
                    <a:pt x="472" y="4726"/>
                    <a:pt x="1098" y="4726"/>
                  </a:cubicBezTo>
                  <a:cubicBezTo>
                    <a:pt x="1149" y="4726"/>
                    <a:pt x="1200" y="4721"/>
                    <a:pt x="1252" y="4712"/>
                  </a:cubicBezTo>
                  <a:cubicBezTo>
                    <a:pt x="1799" y="4621"/>
                    <a:pt x="2316" y="4530"/>
                    <a:pt x="2437" y="4500"/>
                  </a:cubicBezTo>
                  <a:cubicBezTo>
                    <a:pt x="3319" y="4317"/>
                    <a:pt x="4200" y="4074"/>
                    <a:pt x="5051" y="3770"/>
                  </a:cubicBezTo>
                  <a:cubicBezTo>
                    <a:pt x="5872" y="3496"/>
                    <a:pt x="6693" y="3193"/>
                    <a:pt x="7483" y="2828"/>
                  </a:cubicBezTo>
                  <a:cubicBezTo>
                    <a:pt x="7513" y="2797"/>
                    <a:pt x="7574" y="2767"/>
                    <a:pt x="7605" y="2737"/>
                  </a:cubicBezTo>
                  <a:cubicBezTo>
                    <a:pt x="7817" y="2493"/>
                    <a:pt x="7848" y="1977"/>
                    <a:pt x="7909" y="1673"/>
                  </a:cubicBezTo>
                  <a:cubicBezTo>
                    <a:pt x="8000" y="1186"/>
                    <a:pt x="8091" y="700"/>
                    <a:pt x="8121" y="214"/>
                  </a:cubicBezTo>
                  <a:cubicBezTo>
                    <a:pt x="7453" y="1"/>
                    <a:pt x="6693" y="92"/>
                    <a:pt x="6024" y="3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9"/>
            <p:cNvSpPr/>
            <p:nvPr/>
          </p:nvSpPr>
          <p:spPr>
            <a:xfrm>
              <a:off x="7259004" y="2368406"/>
              <a:ext cx="92872" cy="310288"/>
            </a:xfrm>
            <a:custGeom>
              <a:avLst/>
              <a:gdLst/>
              <a:ahLst/>
              <a:cxnLst/>
              <a:rect l="l" t="t" r="r" b="b"/>
              <a:pathLst>
                <a:path w="1947" h="6505" fill="none" extrusionOk="0">
                  <a:moveTo>
                    <a:pt x="1825" y="0"/>
                  </a:moveTo>
                  <a:cubicBezTo>
                    <a:pt x="1855" y="1672"/>
                    <a:pt x="1885" y="3313"/>
                    <a:pt x="1946" y="4955"/>
                  </a:cubicBezTo>
                  <a:cubicBezTo>
                    <a:pt x="1946" y="5046"/>
                    <a:pt x="1946" y="5137"/>
                    <a:pt x="1916" y="5198"/>
                  </a:cubicBezTo>
                  <a:cubicBezTo>
                    <a:pt x="1855" y="5289"/>
                    <a:pt x="1794" y="5350"/>
                    <a:pt x="1703" y="5411"/>
                  </a:cubicBezTo>
                  <a:cubicBezTo>
                    <a:pt x="1156" y="5806"/>
                    <a:pt x="578" y="6171"/>
                    <a:pt x="1" y="650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9"/>
            <p:cNvSpPr/>
            <p:nvPr/>
          </p:nvSpPr>
          <p:spPr>
            <a:xfrm>
              <a:off x="6863180" y="2639540"/>
              <a:ext cx="527801" cy="274084"/>
            </a:xfrm>
            <a:custGeom>
              <a:avLst/>
              <a:gdLst/>
              <a:ahLst/>
              <a:cxnLst/>
              <a:rect l="l" t="t" r="r" b="b"/>
              <a:pathLst>
                <a:path w="11065" h="5746" extrusionOk="0">
                  <a:moveTo>
                    <a:pt x="9575" y="0"/>
                  </a:moveTo>
                  <a:cubicBezTo>
                    <a:pt x="9363" y="31"/>
                    <a:pt x="9180" y="152"/>
                    <a:pt x="8998" y="274"/>
                  </a:cubicBezTo>
                  <a:cubicBezTo>
                    <a:pt x="7661" y="1095"/>
                    <a:pt x="6262" y="1915"/>
                    <a:pt x="4712" y="2250"/>
                  </a:cubicBezTo>
                  <a:cubicBezTo>
                    <a:pt x="3648" y="2523"/>
                    <a:pt x="2463" y="2554"/>
                    <a:pt x="1521" y="3161"/>
                  </a:cubicBezTo>
                  <a:cubicBezTo>
                    <a:pt x="609" y="3739"/>
                    <a:pt x="1" y="5715"/>
                    <a:pt x="1642" y="5745"/>
                  </a:cubicBezTo>
                  <a:cubicBezTo>
                    <a:pt x="1946" y="5745"/>
                    <a:pt x="2220" y="5654"/>
                    <a:pt x="2493" y="5532"/>
                  </a:cubicBezTo>
                  <a:cubicBezTo>
                    <a:pt x="3192" y="5289"/>
                    <a:pt x="3861" y="5046"/>
                    <a:pt x="4560" y="4803"/>
                  </a:cubicBezTo>
                  <a:cubicBezTo>
                    <a:pt x="4651" y="4772"/>
                    <a:pt x="4743" y="4712"/>
                    <a:pt x="4834" y="4712"/>
                  </a:cubicBezTo>
                  <a:cubicBezTo>
                    <a:pt x="4955" y="4681"/>
                    <a:pt x="5046" y="4651"/>
                    <a:pt x="5138" y="4620"/>
                  </a:cubicBezTo>
                  <a:lnTo>
                    <a:pt x="5746" y="4620"/>
                  </a:lnTo>
                  <a:cubicBezTo>
                    <a:pt x="6451" y="4669"/>
                    <a:pt x="7141" y="4732"/>
                    <a:pt x="7819" y="4732"/>
                  </a:cubicBezTo>
                  <a:cubicBezTo>
                    <a:pt x="8836" y="4732"/>
                    <a:pt x="9825" y="4590"/>
                    <a:pt x="10791" y="4043"/>
                  </a:cubicBezTo>
                  <a:cubicBezTo>
                    <a:pt x="10852" y="4013"/>
                    <a:pt x="10882" y="3982"/>
                    <a:pt x="10943" y="3952"/>
                  </a:cubicBezTo>
                  <a:cubicBezTo>
                    <a:pt x="10974" y="3800"/>
                    <a:pt x="11004" y="3678"/>
                    <a:pt x="11034" y="3557"/>
                  </a:cubicBezTo>
                  <a:cubicBezTo>
                    <a:pt x="11065" y="3101"/>
                    <a:pt x="10943" y="2645"/>
                    <a:pt x="10761" y="2250"/>
                  </a:cubicBezTo>
                  <a:cubicBezTo>
                    <a:pt x="10457" y="1459"/>
                    <a:pt x="9940" y="760"/>
                    <a:pt x="95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9"/>
            <p:cNvSpPr/>
            <p:nvPr/>
          </p:nvSpPr>
          <p:spPr>
            <a:xfrm>
              <a:off x="6438354" y="2967200"/>
              <a:ext cx="593054" cy="490118"/>
            </a:xfrm>
            <a:custGeom>
              <a:avLst/>
              <a:gdLst/>
              <a:ahLst/>
              <a:cxnLst/>
              <a:rect l="l" t="t" r="r" b="b"/>
              <a:pathLst>
                <a:path w="12433" h="10275" fill="none" extrusionOk="0">
                  <a:moveTo>
                    <a:pt x="12433" y="5077"/>
                  </a:moveTo>
                  <a:cubicBezTo>
                    <a:pt x="9454" y="4104"/>
                    <a:pt x="6779" y="1824"/>
                    <a:pt x="4195" y="457"/>
                  </a:cubicBezTo>
                  <a:cubicBezTo>
                    <a:pt x="3740" y="213"/>
                    <a:pt x="3192" y="1"/>
                    <a:pt x="2736" y="183"/>
                  </a:cubicBezTo>
                  <a:cubicBezTo>
                    <a:pt x="2341" y="335"/>
                    <a:pt x="2129" y="700"/>
                    <a:pt x="1977" y="1065"/>
                  </a:cubicBezTo>
                  <a:cubicBezTo>
                    <a:pt x="1581" y="1855"/>
                    <a:pt x="1429" y="2767"/>
                    <a:pt x="1247" y="3648"/>
                  </a:cubicBezTo>
                  <a:cubicBezTo>
                    <a:pt x="852" y="5867"/>
                    <a:pt x="426" y="8086"/>
                    <a:pt x="1" y="10274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9"/>
            <p:cNvSpPr/>
            <p:nvPr/>
          </p:nvSpPr>
          <p:spPr>
            <a:xfrm>
              <a:off x="6509429" y="2901945"/>
              <a:ext cx="806178" cy="23278"/>
            </a:xfrm>
            <a:custGeom>
              <a:avLst/>
              <a:gdLst/>
              <a:ahLst/>
              <a:cxnLst/>
              <a:rect l="l" t="t" r="r" b="b"/>
              <a:pathLst>
                <a:path w="16901" h="488" extrusionOk="0">
                  <a:moveTo>
                    <a:pt x="304" y="1"/>
                  </a:moveTo>
                  <a:cubicBezTo>
                    <a:pt x="122" y="1"/>
                    <a:pt x="0" y="153"/>
                    <a:pt x="61" y="305"/>
                  </a:cubicBezTo>
                  <a:cubicBezTo>
                    <a:pt x="91" y="426"/>
                    <a:pt x="183" y="487"/>
                    <a:pt x="304" y="487"/>
                  </a:cubicBezTo>
                  <a:lnTo>
                    <a:pt x="16657" y="487"/>
                  </a:lnTo>
                  <a:cubicBezTo>
                    <a:pt x="16779" y="487"/>
                    <a:pt x="16900" y="396"/>
                    <a:pt x="16900" y="244"/>
                  </a:cubicBezTo>
                  <a:cubicBezTo>
                    <a:pt x="16900" y="92"/>
                    <a:pt x="16809" y="1"/>
                    <a:pt x="1665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9"/>
            <p:cNvSpPr/>
            <p:nvPr/>
          </p:nvSpPr>
          <p:spPr>
            <a:xfrm>
              <a:off x="6402101" y="2561215"/>
              <a:ext cx="782996" cy="363999"/>
            </a:xfrm>
            <a:custGeom>
              <a:avLst/>
              <a:gdLst/>
              <a:ahLst/>
              <a:cxnLst/>
              <a:rect l="l" t="t" r="r" b="b"/>
              <a:pathLst>
                <a:path w="16415" h="7631" extrusionOk="0">
                  <a:moveTo>
                    <a:pt x="1" y="1"/>
                  </a:moveTo>
                  <a:lnTo>
                    <a:pt x="2220" y="7630"/>
                  </a:lnTo>
                  <a:lnTo>
                    <a:pt x="16415" y="7630"/>
                  </a:lnTo>
                  <a:lnTo>
                    <a:pt x="1419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9"/>
            <p:cNvSpPr/>
            <p:nvPr/>
          </p:nvSpPr>
          <p:spPr>
            <a:xfrm>
              <a:off x="5957002" y="2936766"/>
              <a:ext cx="23230" cy="1416547"/>
            </a:xfrm>
            <a:custGeom>
              <a:avLst/>
              <a:gdLst/>
              <a:ahLst/>
              <a:cxnLst/>
              <a:rect l="l" t="t" r="r" b="b"/>
              <a:pathLst>
                <a:path w="487" h="29697" extrusionOk="0">
                  <a:moveTo>
                    <a:pt x="0" y="0"/>
                  </a:moveTo>
                  <a:lnTo>
                    <a:pt x="0" y="29697"/>
                  </a:lnTo>
                  <a:lnTo>
                    <a:pt x="487" y="29697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9"/>
            <p:cNvSpPr/>
            <p:nvPr/>
          </p:nvSpPr>
          <p:spPr>
            <a:xfrm>
              <a:off x="8131886" y="2936766"/>
              <a:ext cx="21751" cy="1416547"/>
            </a:xfrm>
            <a:custGeom>
              <a:avLst/>
              <a:gdLst/>
              <a:ahLst/>
              <a:cxnLst/>
              <a:rect l="l" t="t" r="r" b="b"/>
              <a:pathLst>
                <a:path w="456" h="29697" extrusionOk="0">
                  <a:moveTo>
                    <a:pt x="0" y="0"/>
                  </a:moveTo>
                  <a:lnTo>
                    <a:pt x="0" y="29697"/>
                  </a:lnTo>
                  <a:lnTo>
                    <a:pt x="456" y="29697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9"/>
            <p:cNvSpPr/>
            <p:nvPr/>
          </p:nvSpPr>
          <p:spPr>
            <a:xfrm>
              <a:off x="5807650" y="2925175"/>
              <a:ext cx="2505443" cy="21799"/>
            </a:xfrm>
            <a:custGeom>
              <a:avLst/>
              <a:gdLst/>
              <a:ahLst/>
              <a:cxnLst/>
              <a:rect l="l" t="t" r="r" b="b"/>
              <a:pathLst>
                <a:path w="52525" h="457" extrusionOk="0">
                  <a:moveTo>
                    <a:pt x="1" y="0"/>
                  </a:moveTo>
                  <a:lnTo>
                    <a:pt x="1" y="456"/>
                  </a:lnTo>
                  <a:lnTo>
                    <a:pt x="52525" y="456"/>
                  </a:lnTo>
                  <a:lnTo>
                    <a:pt x="5252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9"/>
            <p:cNvSpPr/>
            <p:nvPr/>
          </p:nvSpPr>
          <p:spPr>
            <a:xfrm>
              <a:off x="6882022" y="3718256"/>
              <a:ext cx="468366" cy="48"/>
            </a:xfrm>
            <a:custGeom>
              <a:avLst/>
              <a:gdLst/>
              <a:ahLst/>
              <a:cxnLst/>
              <a:rect l="l" t="t" r="r" b="b"/>
              <a:pathLst>
                <a:path w="9819" h="1" fill="none" extrusionOk="0">
                  <a:moveTo>
                    <a:pt x="1" y="1"/>
                  </a:moveTo>
                  <a:lnTo>
                    <a:pt x="9819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9"/>
            <p:cNvSpPr/>
            <p:nvPr/>
          </p:nvSpPr>
          <p:spPr>
            <a:xfrm>
              <a:off x="6805175" y="3966207"/>
              <a:ext cx="588713" cy="48"/>
            </a:xfrm>
            <a:custGeom>
              <a:avLst/>
              <a:gdLst/>
              <a:ahLst/>
              <a:cxnLst/>
              <a:rect l="l" t="t" r="r" b="b"/>
              <a:pathLst>
                <a:path w="12342" h="1" fill="none" extrusionOk="0">
                  <a:moveTo>
                    <a:pt x="1" y="0"/>
                  </a:moveTo>
                  <a:lnTo>
                    <a:pt x="12342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49"/>
          <p:cNvGrpSpPr/>
          <p:nvPr/>
        </p:nvGrpSpPr>
        <p:grpSpPr>
          <a:xfrm flipH="1">
            <a:off x="221075" y="2729943"/>
            <a:ext cx="1671184" cy="2440924"/>
            <a:chOff x="6795049" y="1179275"/>
            <a:chExt cx="1268451" cy="1852694"/>
          </a:xfrm>
        </p:grpSpPr>
        <p:sp>
          <p:nvSpPr>
            <p:cNvPr id="708" name="Google Shape;708;p49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9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9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9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9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9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9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2"/>
          <p:cNvSpPr txBox="1">
            <a:spLocks noGrp="1"/>
          </p:cNvSpPr>
          <p:nvPr>
            <p:ph type="title"/>
          </p:nvPr>
        </p:nvSpPr>
        <p:spPr>
          <a:xfrm>
            <a:off x="-250431" y="0"/>
            <a:ext cx="6225106" cy="11270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400" dirty="0"/>
              <a:t>Trochę popkultury</a:t>
            </a:r>
            <a:endParaRPr sz="4400" dirty="0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07647654-DC26-E46B-385C-E83A6F2E5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271" y="919557"/>
            <a:ext cx="3218128" cy="380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31373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Master's Degree by Slidesgo">
  <a:themeElements>
    <a:clrScheme name="Simple Light">
      <a:dk1>
        <a:srgbClr val="000000"/>
      </a:dk1>
      <a:lt1>
        <a:srgbClr val="FFFFFF"/>
      </a:lt1>
      <a:dk2>
        <a:srgbClr val="E5E1EE"/>
      </a:dk2>
      <a:lt2>
        <a:srgbClr val="8E7CC3"/>
      </a:lt2>
      <a:accent1>
        <a:srgbClr val="FF594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245</Words>
  <Application>Microsoft Macintosh PowerPoint</Application>
  <PresentationFormat>On-screen Show (16:9)</PresentationFormat>
  <Paragraphs>51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Nunito</vt:lpstr>
      <vt:lpstr>El Messiri</vt:lpstr>
      <vt:lpstr>Roboto Condensed Light</vt:lpstr>
      <vt:lpstr>Baloo 2</vt:lpstr>
      <vt:lpstr>Arial</vt:lpstr>
      <vt:lpstr>Actor</vt:lpstr>
      <vt:lpstr>Programming Language Master's Degree by Slidesgo</vt:lpstr>
      <vt:lpstr>Sztuczna inteligencja</vt:lpstr>
      <vt:lpstr>AI tzw. SI</vt:lpstr>
      <vt:lpstr>Czy komputery mogą myśleć?</vt:lpstr>
      <vt:lpstr>PowerPoint Presentation</vt:lpstr>
      <vt:lpstr>Czym dokładnie jest AI?</vt:lpstr>
      <vt:lpstr>Współczesne przykłady AI / SI</vt:lpstr>
      <vt:lpstr>Czy AI jest idealny?</vt:lpstr>
      <vt:lpstr>SI, a uprzedzenia</vt:lpstr>
      <vt:lpstr>Trochę popkultury</vt:lpstr>
      <vt:lpstr>Trochę popkultury</vt:lpstr>
      <vt:lpstr>Konkluzja</vt:lpstr>
      <vt:lpstr>“Bibliografia”</vt:lpstr>
      <vt:lpstr>Dziękuję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Sztuczna inteligencja</dc:title>
  <cp:lastModifiedBy>Oskar Paśko</cp:lastModifiedBy>
  <cp:revision>5</cp:revision>
  <dcterms:modified xsi:type="dcterms:W3CDTF">2023-04-03T10:29:15Z</dcterms:modified>
</cp:coreProperties>
</file>