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AE7"/>
    <a:srgbClr val="4074E8"/>
    <a:srgbClr val="497BE9"/>
    <a:srgbClr val="FFFFFF"/>
    <a:srgbClr val="393939"/>
    <a:srgbClr val="E52330"/>
    <a:srgbClr val="211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32B23-38D3-4EC3-A831-C62070CBD1A8}" v="2" dt="2024-11-23T12:31:55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Ștefan Chirilă" userId="10aa84021ec06510" providerId="LiveId" clId="{2B032B23-38D3-4EC3-A831-C62070CBD1A8}"/>
    <pc:docChg chg="undo custSel addSld modSld sldOrd">
      <pc:chgData name="Ștefan Chirilă" userId="10aa84021ec06510" providerId="LiveId" clId="{2B032B23-38D3-4EC3-A831-C62070CBD1A8}" dt="2024-11-23T12:39:19.314" v="354"/>
      <pc:docMkLst>
        <pc:docMk/>
      </pc:docMkLst>
      <pc:sldChg chg="modSp mod">
        <pc:chgData name="Ștefan Chirilă" userId="10aa84021ec06510" providerId="LiveId" clId="{2B032B23-38D3-4EC3-A831-C62070CBD1A8}" dt="2024-11-23T12:29:03.226" v="155" actId="20577"/>
        <pc:sldMkLst>
          <pc:docMk/>
          <pc:sldMk cId="733710509" sldId="256"/>
        </pc:sldMkLst>
        <pc:spChg chg="mod">
          <ac:chgData name="Ștefan Chirilă" userId="10aa84021ec06510" providerId="LiveId" clId="{2B032B23-38D3-4EC3-A831-C62070CBD1A8}" dt="2024-11-23T12:29:03.226" v="155" actId="20577"/>
          <ac:spMkLst>
            <pc:docMk/>
            <pc:sldMk cId="733710509" sldId="256"/>
            <ac:spMk id="26" creationId="{0CB7EF64-48CA-2B32-CC63-ABAE61146C92}"/>
          </ac:spMkLst>
        </pc:spChg>
      </pc:sldChg>
      <pc:sldChg chg="modSp mod">
        <pc:chgData name="Ștefan Chirilă" userId="10aa84021ec06510" providerId="LiveId" clId="{2B032B23-38D3-4EC3-A831-C62070CBD1A8}" dt="2024-11-23T12:29:39.644" v="242" actId="1076"/>
        <pc:sldMkLst>
          <pc:docMk/>
          <pc:sldMk cId="3369126041" sldId="257"/>
        </pc:sldMkLst>
        <pc:picChg chg="mod">
          <ac:chgData name="Ștefan Chirilă" userId="10aa84021ec06510" providerId="LiveId" clId="{2B032B23-38D3-4EC3-A831-C62070CBD1A8}" dt="2024-11-23T12:29:39.644" v="242" actId="1076"/>
          <ac:picMkLst>
            <pc:docMk/>
            <pc:sldMk cId="3369126041" sldId="257"/>
            <ac:picMk id="5" creationId="{9669BF4A-8429-603D-2FE3-E8823D7714C8}"/>
          </ac:picMkLst>
        </pc:picChg>
      </pc:sldChg>
      <pc:sldChg chg="modSp mod ord">
        <pc:chgData name="Ștefan Chirilă" userId="10aa84021ec06510" providerId="LiveId" clId="{2B032B23-38D3-4EC3-A831-C62070CBD1A8}" dt="2024-11-23T12:39:19.314" v="354"/>
        <pc:sldMkLst>
          <pc:docMk/>
          <pc:sldMk cId="441974393" sldId="258"/>
        </pc:sldMkLst>
        <pc:spChg chg="mod">
          <ac:chgData name="Ștefan Chirilă" userId="10aa84021ec06510" providerId="LiveId" clId="{2B032B23-38D3-4EC3-A831-C62070CBD1A8}" dt="2024-11-23T12:28:37.780" v="69" actId="20577"/>
          <ac:spMkLst>
            <pc:docMk/>
            <pc:sldMk cId="441974393" sldId="258"/>
            <ac:spMk id="2" creationId="{7C65BBD0-1FA2-CB07-CEF9-DF893286BB2E}"/>
          </ac:spMkLst>
        </pc:spChg>
      </pc:sldChg>
      <pc:sldChg chg="delSp modSp mod">
        <pc:chgData name="Ștefan Chirilă" userId="10aa84021ec06510" providerId="LiveId" clId="{2B032B23-38D3-4EC3-A831-C62070CBD1A8}" dt="2024-11-23T12:30:00.834" v="244" actId="478"/>
        <pc:sldMkLst>
          <pc:docMk/>
          <pc:sldMk cId="2569058858" sldId="259"/>
        </pc:sldMkLst>
        <pc:spChg chg="mod">
          <ac:chgData name="Ștefan Chirilă" userId="10aa84021ec06510" providerId="LiveId" clId="{2B032B23-38D3-4EC3-A831-C62070CBD1A8}" dt="2024-11-23T12:29:54.701" v="243" actId="122"/>
          <ac:spMkLst>
            <pc:docMk/>
            <pc:sldMk cId="2569058858" sldId="259"/>
            <ac:spMk id="2" creationId="{FE6F967E-56DE-AD87-0853-09C6F59CF81D}"/>
          </ac:spMkLst>
        </pc:spChg>
        <pc:spChg chg="del">
          <ac:chgData name="Ștefan Chirilă" userId="10aa84021ec06510" providerId="LiveId" clId="{2B032B23-38D3-4EC3-A831-C62070CBD1A8}" dt="2024-11-23T12:30:00.834" v="244" actId="478"/>
          <ac:spMkLst>
            <pc:docMk/>
            <pc:sldMk cId="2569058858" sldId="259"/>
            <ac:spMk id="3" creationId="{DB0700F2-544D-9882-220C-50B580DEADFE}"/>
          </ac:spMkLst>
        </pc:spChg>
        <pc:picChg chg="mod">
          <ac:chgData name="Ștefan Chirilă" userId="10aa84021ec06510" providerId="LiveId" clId="{2B032B23-38D3-4EC3-A831-C62070CBD1A8}" dt="2024-11-23T12:28:14.783" v="14" actId="1076"/>
          <ac:picMkLst>
            <pc:docMk/>
            <pc:sldMk cId="2569058858" sldId="259"/>
            <ac:picMk id="4" creationId="{1709FE5E-DD9B-EEFC-5344-D18FF3583122}"/>
          </ac:picMkLst>
        </pc:picChg>
        <pc:picChg chg="mod">
          <ac:chgData name="Ștefan Chirilă" userId="10aa84021ec06510" providerId="LiveId" clId="{2B032B23-38D3-4EC3-A831-C62070CBD1A8}" dt="2024-11-23T12:28:08.867" v="13" actId="1076"/>
          <ac:picMkLst>
            <pc:docMk/>
            <pc:sldMk cId="2569058858" sldId="259"/>
            <ac:picMk id="12" creationId="{48FFA0BA-B178-7A8E-8D5B-B0C0A78CB167}"/>
          </ac:picMkLst>
        </pc:picChg>
      </pc:sldChg>
      <pc:sldChg chg="modSp mod">
        <pc:chgData name="Ștefan Chirilă" userId="10aa84021ec06510" providerId="LiveId" clId="{2B032B23-38D3-4EC3-A831-C62070CBD1A8}" dt="2024-11-23T12:29:31.360" v="240" actId="20577"/>
        <pc:sldMkLst>
          <pc:docMk/>
          <pc:sldMk cId="1272099910" sldId="260"/>
        </pc:sldMkLst>
        <pc:spChg chg="mod">
          <ac:chgData name="Ștefan Chirilă" userId="10aa84021ec06510" providerId="LiveId" clId="{2B032B23-38D3-4EC3-A831-C62070CBD1A8}" dt="2024-11-23T12:29:09.500" v="175" actId="20577"/>
          <ac:spMkLst>
            <pc:docMk/>
            <pc:sldMk cId="1272099910" sldId="260"/>
            <ac:spMk id="2" creationId="{0D45B829-1C66-C027-DEFB-64301572C7CD}"/>
          </ac:spMkLst>
        </pc:spChg>
        <pc:spChg chg="mod">
          <ac:chgData name="Ștefan Chirilă" userId="10aa84021ec06510" providerId="LiveId" clId="{2B032B23-38D3-4EC3-A831-C62070CBD1A8}" dt="2024-11-23T12:29:31.360" v="240" actId="20577"/>
          <ac:spMkLst>
            <pc:docMk/>
            <pc:sldMk cId="1272099910" sldId="260"/>
            <ac:spMk id="3" creationId="{73E42C74-6E97-35FD-3EE5-345D2A0B6611}"/>
          </ac:spMkLst>
        </pc:spChg>
      </pc:sldChg>
      <pc:sldChg chg="addSp delSp modSp new mod">
        <pc:chgData name="Ștefan Chirilă" userId="10aa84021ec06510" providerId="LiveId" clId="{2B032B23-38D3-4EC3-A831-C62070CBD1A8}" dt="2024-11-23T12:39:02.565" v="352" actId="20577"/>
        <pc:sldMkLst>
          <pc:docMk/>
          <pc:sldMk cId="195122279" sldId="261"/>
        </pc:sldMkLst>
        <pc:spChg chg="mod">
          <ac:chgData name="Ștefan Chirilă" userId="10aa84021ec06510" providerId="LiveId" clId="{2B032B23-38D3-4EC3-A831-C62070CBD1A8}" dt="2024-11-23T12:39:02.565" v="352" actId="20577"/>
          <ac:spMkLst>
            <pc:docMk/>
            <pc:sldMk cId="195122279" sldId="261"/>
            <ac:spMk id="2" creationId="{87ACE93D-FA1C-0C2E-003B-B0DBE9A17BDF}"/>
          </ac:spMkLst>
        </pc:spChg>
        <pc:spChg chg="del">
          <ac:chgData name="Ștefan Chirilă" userId="10aa84021ec06510" providerId="LiveId" clId="{2B032B23-38D3-4EC3-A831-C62070CBD1A8}" dt="2024-11-23T12:30:34.957" v="306" actId="478"/>
          <ac:spMkLst>
            <pc:docMk/>
            <pc:sldMk cId="195122279" sldId="261"/>
            <ac:spMk id="3" creationId="{2F9D2382-D59C-98FB-E8DD-08C46D4C5E8F}"/>
          </ac:spMkLst>
        </pc:spChg>
        <pc:picChg chg="add mod">
          <ac:chgData name="Ștefan Chirilă" userId="10aa84021ec06510" providerId="LiveId" clId="{2B032B23-38D3-4EC3-A831-C62070CBD1A8}" dt="2024-11-23T12:31:21.986" v="319" actId="12788"/>
          <ac:picMkLst>
            <pc:docMk/>
            <pc:sldMk cId="195122279" sldId="261"/>
            <ac:picMk id="4" creationId="{C1A7BD68-A9B6-5938-6CBA-6EB090F01C0F}"/>
          </ac:picMkLst>
        </pc:picChg>
      </pc:sldChg>
      <pc:sldChg chg="delSp modSp new mod setBg">
        <pc:chgData name="Ștefan Chirilă" userId="10aa84021ec06510" providerId="LiveId" clId="{2B032B23-38D3-4EC3-A831-C62070CBD1A8}" dt="2024-11-23T12:32:15.674" v="348" actId="12789"/>
        <pc:sldMkLst>
          <pc:docMk/>
          <pc:sldMk cId="3953920195" sldId="262"/>
        </pc:sldMkLst>
        <pc:spChg chg="mod">
          <ac:chgData name="Ștefan Chirilă" userId="10aa84021ec06510" providerId="LiveId" clId="{2B032B23-38D3-4EC3-A831-C62070CBD1A8}" dt="2024-11-23T12:32:15.674" v="348" actId="12789"/>
          <ac:spMkLst>
            <pc:docMk/>
            <pc:sldMk cId="3953920195" sldId="262"/>
            <ac:spMk id="2" creationId="{FED5ECB3-CF60-14BD-06A0-085E7D70C812}"/>
          </ac:spMkLst>
        </pc:spChg>
        <pc:spChg chg="del">
          <ac:chgData name="Ștefan Chirilă" userId="10aa84021ec06510" providerId="LiveId" clId="{2B032B23-38D3-4EC3-A831-C62070CBD1A8}" dt="2024-11-23T12:32:03.735" v="344" actId="478"/>
          <ac:spMkLst>
            <pc:docMk/>
            <pc:sldMk cId="3953920195" sldId="262"/>
            <ac:spMk id="3" creationId="{1F413C5F-4369-9710-AA84-28CCA2A2CC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79040-EFF4-4FC8-90CB-4961B92B8BD0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EC29-0328-4F6F-AAE6-2E6F7B81043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938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143D-D965-C0FD-733C-7E260CDC8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C877-BDBF-97E9-C090-E978A56E4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35D6-713A-7AC8-1094-2A73EC0B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09FA-874F-890A-D393-861E02AB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83DF-05F2-9C1E-8BFC-01A57847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643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0824-FC1C-6591-7867-2612CEB8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E4EA6-EF55-6890-F653-D043867E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9C31-81A5-4134-BC83-2E0B010F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4CF1-59AF-851C-BAB0-1C930A44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973A-4C6F-4C5B-D6CC-24B29818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231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9B8C5-2BFC-3851-A129-5D94624FE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96E36-EEC1-C962-53C0-797320BB9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7012-4538-54CE-1AED-88A0E150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271E-0C8D-4BF0-D3CD-4AA87777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3C01-29A3-18AD-D94E-77561779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439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5DF3-DE60-5F8B-779D-AFEAB077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C7642-F095-E40A-0593-6FFACA85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D3AB-7ECF-F4B7-D5F3-D0CCCA91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479B4-427D-B01D-8BF7-823CB259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532F-6A69-8288-FD0A-620827531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271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75C8-FC69-76E1-DED9-817812AC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17AE-9237-3BB7-09A7-73CF03A8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7CB8-E541-C8FF-C6E2-01C8D5E6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790F-7F15-FAD9-24BF-0C4CC4CF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5B65-88C3-5000-51BC-CBC49E4A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466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5CC9-F29F-6CC4-32FA-830DCDD5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15A5-31B9-E394-081F-D5F70EAC1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A4436-AF43-0015-30C7-E6AAB26F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F5A34-D681-1082-2E0D-CF90B60A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3F1F6-1922-10E5-7BF1-9FBFF14E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EBAD-5352-684A-1836-CA0A2A6C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930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9E90-9969-A1AB-CDB4-DC13E5A5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A29B7-C623-DF9C-FCD6-A52742E2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BC213-9137-A40C-07DF-93D501DA1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85CBE-0486-E9BC-98D8-D765E4C7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036D1-21BA-B331-E3F3-995A55D26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53A51-AFF4-2916-9088-EE99F663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F9A6F-E9D7-F2B6-8181-C59C3954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B4132-78BA-3175-2E79-F302D55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93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9D40-1BB0-EC67-BA2B-90F0575F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A5AFE-0C30-FCEB-B019-634A6635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07A1A-F5E9-6679-4B0C-27CD307E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9E67C-3C85-14E0-4E21-4F14966C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869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D4544-71D1-5057-A7FC-2E5D152A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082F8-10B4-0B85-0799-C0D223E7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B34A-AC01-B85F-20E9-2ECB63A2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96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CFEC-3665-4C18-F401-19C341AF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989F-BEF6-C0E6-C589-F1B9F41E2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A1CDA-A2C5-70F8-7F8B-E541F1A0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F29C7-5CBC-2908-37AF-2975870D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99E2-5BBF-8EC9-07F7-841C9BE3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EC40-C65B-E2D7-8F48-CAF6565E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20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BE36-CEAC-DD5A-2D85-3464428D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F4474-24A7-C2DC-0CA0-C7FFEF0DB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888D2-E5B9-7DC6-3203-91D8C5A4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B04B-063F-7B9E-EC7A-2E1D0759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E1858-B72D-E58D-AA3A-66B013E3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95B1-607B-5CC7-05D5-5B1366CF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5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5C1CE-A976-C7CA-6242-84E2DE78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F171B-5BC9-2E42-1E1C-DAACC3B7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D38A7-4DC1-3BE0-2E34-21AECD147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EB6DA-126F-4888-AA01-DEDE7F810E95}" type="datetimeFigureOut">
              <a:rPr lang="LID4096" smtClean="0"/>
              <a:t>11/23/2024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D3136-3EAE-C37A-7DBF-76E75ABF3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3565-C3AC-9886-B9B9-754A536C4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E6FF4-C894-4B25-9ECB-9824717C2F4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97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3520A3-178A-13C9-D135-1F679962BFCD}"/>
              </a:ext>
            </a:extLst>
          </p:cNvPr>
          <p:cNvSpPr/>
          <p:nvPr/>
        </p:nvSpPr>
        <p:spPr>
          <a:xfrm>
            <a:off x="0" y="5430252"/>
            <a:ext cx="12192000" cy="1456267"/>
          </a:xfrm>
          <a:prstGeom prst="rect">
            <a:avLst/>
          </a:prstGeom>
          <a:solidFill>
            <a:srgbClr val="336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C34EC-0AC1-416E-57A8-9D825344F118}"/>
              </a:ext>
            </a:extLst>
          </p:cNvPr>
          <p:cNvSpPr txBox="1"/>
          <p:nvPr/>
        </p:nvSpPr>
        <p:spPr>
          <a:xfrm>
            <a:off x="235810" y="232239"/>
            <a:ext cx="251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Skill: Web Technologies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4BEA04A-8A2A-5247-05DB-CE8EE53C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5" y="5827916"/>
            <a:ext cx="957262" cy="7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7902A29-C8CB-6CD6-66F5-6A897522ECC3}"/>
              </a:ext>
            </a:extLst>
          </p:cNvPr>
          <p:cNvSpPr txBox="1"/>
          <p:nvPr/>
        </p:nvSpPr>
        <p:spPr>
          <a:xfrm>
            <a:off x="5282850" y="5558220"/>
            <a:ext cx="2492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Team:</a:t>
            </a:r>
            <a:endParaRPr lang="ro-RO" b="1" dirty="0">
              <a:solidFill>
                <a:schemeClr val="bg1"/>
              </a:solidFill>
            </a:endParaRPr>
          </a:p>
          <a:p>
            <a:r>
              <a:rPr lang="en-GB" i="0" dirty="0" err="1">
                <a:solidFill>
                  <a:schemeClr val="bg1"/>
                </a:solidFill>
                <a:effectLst/>
              </a:rPr>
              <a:t>Tomáš</a:t>
            </a:r>
            <a:r>
              <a:rPr lang="en-GB" i="0" dirty="0">
                <a:solidFill>
                  <a:schemeClr val="bg1"/>
                </a:solidFill>
                <a:effectLst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</a:rPr>
              <a:t>Mladějovský</a:t>
            </a:r>
            <a:endParaRPr lang="ro-RO" i="0" dirty="0">
              <a:solidFill>
                <a:schemeClr val="bg1"/>
              </a:solidFill>
              <a:effectLst/>
            </a:endParaRPr>
          </a:p>
          <a:p>
            <a:r>
              <a:rPr lang="en-GB" i="0" dirty="0">
                <a:solidFill>
                  <a:srgbClr val="F0F6FC"/>
                </a:solidFill>
                <a:effectLst/>
              </a:rPr>
              <a:t>Oskar Petr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Chiril</a:t>
            </a:r>
            <a:r>
              <a:rPr lang="ro-RO" dirty="0">
                <a:solidFill>
                  <a:schemeClr val="bg1"/>
                </a:solidFill>
              </a:rPr>
              <a:t>ă Daniel Ștefan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9CA17F3-4F81-D384-A0C2-041F262D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27" y="5928268"/>
            <a:ext cx="2043853" cy="62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CB7EF64-48CA-2B32-CC63-ABAE61146C92}"/>
              </a:ext>
            </a:extLst>
          </p:cNvPr>
          <p:cNvSpPr txBox="1"/>
          <p:nvPr/>
        </p:nvSpPr>
        <p:spPr>
          <a:xfrm>
            <a:off x="3043177" y="3595445"/>
            <a:ext cx="61056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800" i="1" dirty="0">
                <a:solidFill>
                  <a:srgbClr val="393939"/>
                </a:solidFill>
              </a:rPr>
              <a:t>Chytrý AI 3D nástroj, který by mohl změnit produkci charakterů</a:t>
            </a:r>
            <a:endParaRPr lang="en-US" sz="2800" i="1" dirty="0">
              <a:solidFill>
                <a:srgbClr val="393939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CD8453-A207-3016-B7EA-541273C73F3D}"/>
              </a:ext>
            </a:extLst>
          </p:cNvPr>
          <p:cNvSpPr/>
          <p:nvPr/>
        </p:nvSpPr>
        <p:spPr>
          <a:xfrm>
            <a:off x="-1" y="-1"/>
            <a:ext cx="12192000" cy="154305"/>
          </a:xfrm>
          <a:prstGeom prst="rect">
            <a:avLst/>
          </a:prstGeom>
          <a:solidFill>
            <a:srgbClr val="336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72FCF-5B46-F4BE-27E8-4F9CAF093477}"/>
              </a:ext>
            </a:extLst>
          </p:cNvPr>
          <p:cNvSpPr txBox="1"/>
          <p:nvPr/>
        </p:nvSpPr>
        <p:spPr>
          <a:xfrm>
            <a:off x="10563196" y="605421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Module D</a:t>
            </a:r>
            <a:endParaRPr lang="LID4096" b="1" dirty="0">
              <a:solidFill>
                <a:schemeClr val="bg1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0908DB89-A96F-B6CA-457B-E0185F4FB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6547" y="1491288"/>
            <a:ext cx="6458903" cy="15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1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BBD0-1FA2-CB07-CEF9-DF893286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Technologie, které jsme použili</a:t>
            </a:r>
            <a:endParaRPr lang="LID4096" sz="5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ECB51-490B-9461-8F06-B4E1CA53EBD6}"/>
              </a:ext>
            </a:extLst>
          </p:cNvPr>
          <p:cNvSpPr/>
          <p:nvPr/>
        </p:nvSpPr>
        <p:spPr>
          <a:xfrm>
            <a:off x="0" y="6888663"/>
            <a:ext cx="12192000" cy="1456267"/>
          </a:xfrm>
          <a:prstGeom prst="rect">
            <a:avLst/>
          </a:prstGeom>
          <a:solidFill>
            <a:srgbClr val="336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471B4-9DC1-E259-6108-1B3F41A2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5" y="7286327"/>
            <a:ext cx="957262" cy="72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B56BE-5FB7-419E-05AB-3877D82E2D88}"/>
              </a:ext>
            </a:extLst>
          </p:cNvPr>
          <p:cNvSpPr txBox="1"/>
          <p:nvPr/>
        </p:nvSpPr>
        <p:spPr>
          <a:xfrm>
            <a:off x="5282850" y="7016631"/>
            <a:ext cx="2492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Team:</a:t>
            </a:r>
            <a:endParaRPr lang="ro-RO" b="1" dirty="0">
              <a:solidFill>
                <a:schemeClr val="bg1"/>
              </a:solidFill>
            </a:endParaRPr>
          </a:p>
          <a:p>
            <a:r>
              <a:rPr lang="en-GB" i="0" dirty="0" err="1">
                <a:solidFill>
                  <a:schemeClr val="bg1"/>
                </a:solidFill>
                <a:effectLst/>
              </a:rPr>
              <a:t>Tomáš</a:t>
            </a:r>
            <a:r>
              <a:rPr lang="en-GB" i="0" dirty="0">
                <a:solidFill>
                  <a:schemeClr val="bg1"/>
                </a:solidFill>
                <a:effectLst/>
              </a:rPr>
              <a:t> </a:t>
            </a:r>
            <a:r>
              <a:rPr lang="en-GB" i="0" dirty="0" err="1">
                <a:solidFill>
                  <a:schemeClr val="bg1"/>
                </a:solidFill>
                <a:effectLst/>
              </a:rPr>
              <a:t>Mladějovský</a:t>
            </a:r>
            <a:endParaRPr lang="ro-RO" i="0" dirty="0">
              <a:solidFill>
                <a:schemeClr val="bg1"/>
              </a:solidFill>
              <a:effectLst/>
            </a:endParaRPr>
          </a:p>
          <a:p>
            <a:r>
              <a:rPr lang="en-GB" i="0" dirty="0">
                <a:solidFill>
                  <a:srgbClr val="F0F6FC"/>
                </a:solidFill>
                <a:effectLst/>
              </a:rPr>
              <a:t>Oskar Petr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Chiril</a:t>
            </a:r>
            <a:r>
              <a:rPr lang="ro-RO" dirty="0">
                <a:solidFill>
                  <a:schemeClr val="bg1"/>
                </a:solidFill>
              </a:rPr>
              <a:t>ă Daniel Ștefan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3AE021-BCC9-5FCA-0476-9CA9E5390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27" y="7386679"/>
            <a:ext cx="2043853" cy="62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4C2AD-DE2D-84E0-4A41-85D58F8BDA37}"/>
              </a:ext>
            </a:extLst>
          </p:cNvPr>
          <p:cNvSpPr txBox="1"/>
          <p:nvPr/>
        </p:nvSpPr>
        <p:spPr>
          <a:xfrm>
            <a:off x="10563196" y="751262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Module D</a:t>
            </a:r>
            <a:endParaRPr lang="LID4096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0CF46B3C-ABA1-8425-D52C-99CBC7D62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50" y="3679870"/>
            <a:ext cx="2920109" cy="15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logo with black text&#10;&#10;Description automatically generated">
            <a:extLst>
              <a:ext uri="{FF2B5EF4-FFF2-40B4-BE49-F238E27FC236}">
                <a16:creationId xmlns:a16="http://schemas.microsoft.com/office/drawing/2014/main" id="{1A0A5A7B-C777-790C-AE4E-B88207963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9" y="3679870"/>
            <a:ext cx="3742589" cy="1871295"/>
          </a:xfrm>
          <a:prstGeom prst="rect">
            <a:avLst/>
          </a:prstGeom>
        </p:spPr>
      </p:pic>
      <p:pic>
        <p:nvPicPr>
          <p:cNvPr id="2056" name="Picture 8" descr="What is Figma? | Webopedia">
            <a:extLst>
              <a:ext uri="{FF2B5EF4-FFF2-40B4-BE49-F238E27FC236}">
                <a16:creationId xmlns:a16="http://schemas.microsoft.com/office/drawing/2014/main" id="{6AF30A83-4824-77D4-E9AC-54BD8F2B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45" y="3991920"/>
            <a:ext cx="2109110" cy="10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B4AC369-9454-0716-A128-66B67E3B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333201"/>
            <a:ext cx="451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Next.js&quot; Icon - Download for free – Iconduck">
            <a:extLst>
              <a:ext uri="{FF2B5EF4-FFF2-40B4-BE49-F238E27FC236}">
                <a16:creationId xmlns:a16="http://schemas.microsoft.com/office/drawing/2014/main" id="{76891A45-40CF-20D5-2F08-4CBFB9B34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34" y="2090128"/>
            <a:ext cx="2534161" cy="15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0B760B-E62C-99D9-D527-C3C469504E29}"/>
              </a:ext>
            </a:extLst>
          </p:cNvPr>
          <p:cNvSpPr/>
          <p:nvPr/>
        </p:nvSpPr>
        <p:spPr>
          <a:xfrm>
            <a:off x="-1" y="-173620"/>
            <a:ext cx="12192000" cy="154305"/>
          </a:xfrm>
          <a:prstGeom prst="rect">
            <a:avLst/>
          </a:prstGeom>
          <a:solidFill>
            <a:srgbClr val="336A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1974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69BF4A-8429-603D-2FE3-E8823D771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D5C766-145A-06FD-251D-75D510448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90" y="2654428"/>
            <a:ext cx="7801337" cy="4383226"/>
          </a:xfrm>
          <a:prstGeom prst="rect">
            <a:avLst/>
          </a:prstGeom>
        </p:spPr>
      </p:pic>
      <p:pic>
        <p:nvPicPr>
          <p:cNvPr id="14" name="Picture 2" descr="Vercel Announces $150M in Series D Funding at a $2.5B Valuation to Further  Fuel Innovation and Global Adoption of World's Fastest Frontend Development  Platform | Business Wire">
            <a:extLst>
              <a:ext uri="{FF2B5EF4-FFF2-40B4-BE49-F238E27FC236}">
                <a16:creationId xmlns:a16="http://schemas.microsoft.com/office/drawing/2014/main" id="{C5834A2F-BCED-B5BA-63EB-9FC3624C4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350" y="-2408418"/>
            <a:ext cx="2920109" cy="152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logo with black text&#10;&#10;Description automatically generated">
            <a:extLst>
              <a:ext uri="{FF2B5EF4-FFF2-40B4-BE49-F238E27FC236}">
                <a16:creationId xmlns:a16="http://schemas.microsoft.com/office/drawing/2014/main" id="{C4D6B6D6-D3EA-A27E-3768-E5AF2ED01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09" y="-2408418"/>
            <a:ext cx="3742589" cy="1871295"/>
          </a:xfrm>
          <a:prstGeom prst="rect">
            <a:avLst/>
          </a:prstGeom>
        </p:spPr>
      </p:pic>
      <p:pic>
        <p:nvPicPr>
          <p:cNvPr id="16" name="Picture 8" descr="What is Figma? | Webopedia">
            <a:extLst>
              <a:ext uri="{FF2B5EF4-FFF2-40B4-BE49-F238E27FC236}">
                <a16:creationId xmlns:a16="http://schemas.microsoft.com/office/drawing/2014/main" id="{9E6ABF04-9A5B-EC6F-F5AB-7544A400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445" y="-2096368"/>
            <a:ext cx="2109110" cy="10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57743E9C-3417-E7B8-8EC4-BEBDEB9FB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-3755087"/>
            <a:ext cx="45148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Next.js&quot; Icon - Download for free – Iconduck">
            <a:extLst>
              <a:ext uri="{FF2B5EF4-FFF2-40B4-BE49-F238E27FC236}">
                <a16:creationId xmlns:a16="http://schemas.microsoft.com/office/drawing/2014/main" id="{2FB43F35-3DAA-3DA9-6099-74D50F89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34" y="-3998160"/>
            <a:ext cx="2534161" cy="15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B1DA8E2-C59D-1788-B8D6-D4F7DF5E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291" y="-2208313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Technologies used</a:t>
            </a:r>
            <a:endParaRPr lang="LID4096" sz="5400" dirty="0"/>
          </a:p>
        </p:txBody>
      </p:sp>
    </p:spTree>
    <p:extLst>
      <p:ext uri="{BB962C8B-B14F-4D97-AF65-F5344CB8AC3E}">
        <p14:creationId xmlns:p14="http://schemas.microsoft.com/office/powerpoint/2010/main" val="3369126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09FE5E-DD9B-EEFC-5344-D18FF3583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747" y="7430948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F967E-56DE-AD87-0853-09C6F59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O Morphly.ai</a:t>
            </a:r>
            <a:endParaRPr lang="LID4096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FA0BA-B178-7A8E-8D5B-B0C0A78CB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560" y="2107308"/>
            <a:ext cx="8640098" cy="48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58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B829-1C66-C027-DEFB-64301572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jsme postupovali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2C74-6E97-35FD-3EE5-345D2A0B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Brainstorming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Design projektu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Vývoj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Úpravy, kontrola projektu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9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E93D-FA1C-0C2E-003B-B0DBE9A1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cs-CZ" dirty="0"/>
              <a:t>Jak by morphly.ai mohlo fungovat v budoucnu</a:t>
            </a:r>
            <a:endParaRPr lang="LID4096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A7BD68-A9B6-5938-6CBA-6EB090F0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9078" y="4816924"/>
            <a:ext cx="4633845" cy="10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CB3-CF60-14BD-06A0-085E7D70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Děkujeme za pozornost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75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Technologie, které jsme použili</vt:lpstr>
      <vt:lpstr>Technologies used</vt:lpstr>
      <vt:lpstr>O Morphly.ai</vt:lpstr>
      <vt:lpstr>Jak jsme postupovali</vt:lpstr>
      <vt:lpstr>Jak by morphly.ai mohlo fungovat v budoucnu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Ștefan Chirilă</dc:creator>
  <cp:lastModifiedBy>Ștefan Chirilă</cp:lastModifiedBy>
  <cp:revision>1</cp:revision>
  <dcterms:created xsi:type="dcterms:W3CDTF">2024-11-23T11:44:27Z</dcterms:created>
  <dcterms:modified xsi:type="dcterms:W3CDTF">2024-11-23T12:39:28Z</dcterms:modified>
</cp:coreProperties>
</file>