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0" r:id="rId5"/>
    <p:sldId id="258" r:id="rId6"/>
    <p:sldId id="262" r:id="rId7"/>
    <p:sldId id="263" r:id="rId8"/>
    <p:sldId id="261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6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8"/>
    <p:restoredTop sz="94633"/>
  </p:normalViewPr>
  <p:slideViewPr>
    <p:cSldViewPr snapToGrid="0">
      <p:cViewPr varScale="1">
        <p:scale>
          <a:sx n="125" d="100"/>
          <a:sy n="125" d="100"/>
        </p:scale>
        <p:origin x="176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259A-6C3F-CCD5-AB9A-A20179D72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40589-7209-AF02-728B-C3F76FA1E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A03F-2816-EB81-F70E-EC9A308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7A74-66BC-D688-A7C3-C663145B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C020-F252-07C2-5E76-C3352F5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77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C919-9CA8-4875-580D-FF886066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0E5D-C552-C70B-708E-F197D83E5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0E13-9DD2-2E7E-9F5F-674A078A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0A55-83E8-1644-BC3A-F48B056C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3A41-2585-0CDC-85E8-10F59548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4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88164-0731-068F-7A6A-FCBAA037D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B88B-3542-642A-6E6B-B5DED624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C924-CC6B-EA14-127A-AED4244F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52F0-D85C-B8DB-DBB4-35D2CC16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B289-88B2-A090-03E1-C474B9A5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1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4FCF-3651-8CE7-7AF5-F77CC394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4775-E1CD-D722-915D-5D4B1C60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1C4C-56CD-7912-5E71-1F8DECDF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3A4A-E304-84BE-59AE-92EC861C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3EEC-9913-18A3-20B6-F551C13C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63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5391-1A9F-9C8E-C8D0-A6FF47DD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DC32A-2103-9966-124E-17873997B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F33A-1391-E65C-1327-0108E86B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F12-381A-422F-ACB3-D8237F2F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FEE6-48A9-4B43-B44A-5E941D66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29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051C-ECFE-B5DC-D8D1-12489394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5920-7C17-B9AD-A1BA-D3F8F3AF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53A7E-34B9-DF09-EF01-CE9C0407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9D31-7EB7-37A2-EDC7-07136E09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4099-A029-A3E4-EB03-AAD4E7A3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6CABE-E7B1-4AC8-412A-BBF7226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9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99F7-518B-BBF0-32AF-F7DA96AF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5958-9C31-963F-57B3-647FD37E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66369-9EF2-2BA5-686D-7DEBBF8C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49BCB-F632-A906-D89D-E3E1F962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49C58-6B0D-2F7C-7755-16E5FE3E9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1BED9-6C9D-1D86-B5AD-DE50C03C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3CB8D-9854-8A93-46DE-F2017AB3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C24A9-A901-BB30-F5ED-94ED92CB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95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A03-C3DC-9ACA-D3DE-5FF968C7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9F3F0-5FF2-611C-F222-5167413F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2A59-9AF1-21BD-A560-DA167B8E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77083-000F-48D6-6494-136A2AD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88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64D27-937D-DE51-9FB1-1756F3AE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B12E3-B68D-2D22-2FF7-DB5DBC14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5BDFD-8C51-2DD1-D05B-38265B4F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8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9E86-61C8-87C6-DBCF-4E141C47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2A3CF-8B18-A2D2-C4C6-E66AFB3D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9918-1E95-98C7-50A9-39F72873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8C40D-D16D-DF06-F044-2F6497AA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A3E8-1E64-4A75-0CF2-A2EEFFD3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5FA9-B268-80BD-87C4-01CC9D83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64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10CB-6E18-C309-3611-81C728EE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6ECFA-17E2-9B60-F06F-A5F79709D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0F9C2-4FC4-B1FB-BF96-A47B17DD7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FB2E-D20D-BF6A-C8DA-654A627E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99A-9C5B-4C4A-818B-9CD1011103E4}" type="datetimeFigureOut">
              <a:rPr lang="cs-CZ" smtClean="0"/>
              <a:t>08.03.2025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98D4-E584-1554-7987-18440265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19A9-3E20-9D2A-E322-3C11DD86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799BF-4BCE-7942-BEA7-F7472068BF3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38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CD61F-F1F2-7B1A-40A1-917695EB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14EB-29AC-6C10-E1DF-03D52ECC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05FB-1DB3-8E53-5DF0-C6FA10BAD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</a:lstStyle>
          <a:p>
            <a:fld id="{B4C3599A-9C5B-4C4A-818B-9CD1011103E4}" type="datetimeFigureOut">
              <a:rPr lang="cs-CZ" smtClean="0"/>
              <a:pPr/>
              <a:t>08.03.2025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5323-16DB-75A6-25F9-41E5C0EAC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327A3-A854-B671-4887-01981EF80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</a:lstStyle>
          <a:p>
            <a:fld id="{AD4799BF-4BCE-7942-BEA7-F7472068BF3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F Pro Rounded" pitchFamily="2" charset="0"/>
          <a:ea typeface="SF Pro Rounded" pitchFamily="2" charset="0"/>
          <a:cs typeface="SF Pro Rounded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318-7808-6B20-5808-6150470F0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Speckles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D00D0-E06C-64CD-2096-FE174F130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rPr>
              <a:t>Oskar Petr, T4</a:t>
            </a:r>
          </a:p>
        </p:txBody>
      </p:sp>
      <p:pic>
        <p:nvPicPr>
          <p:cNvPr id="5" name="Picture 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699935AB-ADE5-DE37-65AC-5A87E77A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82" y="2683379"/>
            <a:ext cx="729081" cy="65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107A5-8CFD-F038-4E0A-787691C67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F63-37A5-F082-1C76-14B67AC4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App</a:t>
            </a:r>
            <a:r>
              <a:rPr lang="cs-CZ" dirty="0"/>
              <a:t>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5F862A-66A0-D1D1-559B-8223F5558E88}"/>
              </a:ext>
            </a:extLst>
          </p:cNvPr>
          <p:cNvSpPr/>
          <p:nvPr/>
        </p:nvSpPr>
        <p:spPr>
          <a:xfrm>
            <a:off x="2411045" y="3058114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 err="1">
                <a:solidFill>
                  <a:schemeClr val="accent6">
                    <a:lumMod val="50000"/>
                  </a:schemeClr>
                </a:solidFill>
              </a:rPr>
              <a:t>Frontend</a:t>
            </a:r>
            <a:endParaRPr lang="cs-CZ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121A15-06C1-B43A-04AA-6E7D2659DBE0}"/>
              </a:ext>
            </a:extLst>
          </p:cNvPr>
          <p:cNvSpPr/>
          <p:nvPr/>
        </p:nvSpPr>
        <p:spPr>
          <a:xfrm>
            <a:off x="5016500" y="3064445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667C41-9DF4-CFD2-9CE4-15E7C4DFE480}"/>
              </a:ext>
            </a:extLst>
          </p:cNvPr>
          <p:cNvSpPr/>
          <p:nvPr/>
        </p:nvSpPr>
        <p:spPr>
          <a:xfrm>
            <a:off x="7621954" y="3058114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7A4B2C-2A0A-63E8-548B-5B485ED0902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70045" y="3422669"/>
            <a:ext cx="446455" cy="633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20E89-2D3A-BCD1-395D-B4E52241908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175500" y="3422669"/>
            <a:ext cx="446454" cy="633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3EE5C0-7AE4-F956-417F-CEAA19102B10}"/>
              </a:ext>
            </a:extLst>
          </p:cNvPr>
          <p:cNvSpPr/>
          <p:nvPr/>
        </p:nvSpPr>
        <p:spPr>
          <a:xfrm>
            <a:off x="7621629" y="4145448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PayPal API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BFCA2D-C493-CDDA-199C-E00505F0141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175500" y="3429000"/>
            <a:ext cx="446129" cy="108100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8FE4-8313-E2C7-A8C3-2DBAC2C5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Legal</a:t>
            </a:r>
            <a:r>
              <a:rPr lang="cs-CZ" dirty="0"/>
              <a:t> </a:t>
            </a:r>
            <a:r>
              <a:rPr lang="cs-CZ" dirty="0" err="1"/>
              <a:t>side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1818-25BB-0068-129E-AEE6E84A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Terms</a:t>
            </a:r>
            <a:r>
              <a:rPr lang="cs-CZ" dirty="0"/>
              <a:t> and </a:t>
            </a:r>
            <a:r>
              <a:rPr lang="cs-CZ" dirty="0" err="1"/>
              <a:t>Conditions</a:t>
            </a:r>
            <a:endParaRPr lang="cs-CZ" dirty="0"/>
          </a:p>
          <a:p>
            <a:r>
              <a:rPr lang="cs-CZ" dirty="0" err="1"/>
              <a:t>Privacy</a:t>
            </a:r>
            <a:r>
              <a:rPr lang="cs-CZ" dirty="0"/>
              <a:t> </a:t>
            </a:r>
            <a:r>
              <a:rPr lang="cs-CZ" dirty="0" err="1"/>
              <a:t>Policy</a:t>
            </a:r>
            <a:r>
              <a:rPr lang="cs-CZ" dirty="0"/>
              <a:t> (in </a:t>
            </a:r>
            <a:r>
              <a:rPr lang="cs-CZ" dirty="0" err="1"/>
              <a:t>progress</a:t>
            </a:r>
            <a:r>
              <a:rPr lang="cs-CZ" dirty="0"/>
              <a:t>)</a:t>
            </a:r>
          </a:p>
          <a:p>
            <a:r>
              <a:rPr lang="cs-CZ" dirty="0" err="1"/>
              <a:t>Cookie</a:t>
            </a:r>
            <a:r>
              <a:rPr lang="cs-CZ" dirty="0"/>
              <a:t> </a:t>
            </a:r>
            <a:r>
              <a:rPr lang="cs-CZ" dirty="0" err="1"/>
              <a:t>Policy</a:t>
            </a:r>
            <a:r>
              <a:rPr lang="cs-CZ" dirty="0"/>
              <a:t> (in </a:t>
            </a:r>
            <a:r>
              <a:rPr lang="cs-CZ" dirty="0" err="1"/>
              <a:t>progress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65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1C5F-A362-90DD-D063-52E9ECF1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Speckles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D143-0538-71AD-8D02-95F12D07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e-shop s digitálními </a:t>
            </a:r>
            <a:r>
              <a:rPr lang="cs-CZ" dirty="0" err="1"/>
              <a:t>assety</a:t>
            </a:r>
            <a:endParaRPr lang="cs-CZ" dirty="0"/>
          </a:p>
          <a:p>
            <a:r>
              <a:rPr lang="cs-CZ" dirty="0"/>
              <a:t>grafika/design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977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B01EA5-AF03-6A76-555B-13C794FD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809-5A24-A0DD-1497-EC3F8F8E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Database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ADA7F5-AEFD-1321-6BB0-48081A76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dirty="0"/>
              <a:t>21 </a:t>
            </a:r>
            <a:r>
              <a:rPr lang="cs-CZ" dirty="0" err="1"/>
              <a:t>tables</a:t>
            </a:r>
            <a:endParaRPr lang="cs-CZ" dirty="0"/>
          </a:p>
          <a:p>
            <a:r>
              <a:rPr lang="cs-CZ" dirty="0"/>
              <a:t>40 </a:t>
            </a:r>
            <a:r>
              <a:rPr lang="cs-CZ" dirty="0" err="1"/>
              <a:t>endpoints</a:t>
            </a:r>
            <a:endParaRPr lang="cs-CZ" dirty="0"/>
          </a:p>
          <a:p>
            <a:r>
              <a:rPr lang="cs-CZ" dirty="0"/>
              <a:t>+ </a:t>
            </a:r>
            <a:r>
              <a:rPr lang="cs-CZ" dirty="0" err="1"/>
              <a:t>uploading</a:t>
            </a:r>
            <a:r>
              <a:rPr lang="cs-CZ" dirty="0"/>
              <a:t> </a:t>
            </a:r>
            <a:r>
              <a:rPr lang="cs-CZ" dirty="0" err="1"/>
              <a:t>endpoints</a:t>
            </a:r>
            <a:endParaRPr lang="cs-CZ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CCC34-838B-AB44-B77D-C4D0F798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526" y="1092469"/>
            <a:ext cx="6803350" cy="46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ADE6-7F66-E624-B41D-D90BAFC7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D8EC-3550-891B-4A0C-D7598350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https://</a:t>
            </a:r>
            <a:r>
              <a:rPr lang="cs-CZ" dirty="0" err="1"/>
              <a:t>app.diagrams.net</a:t>
            </a:r>
            <a:r>
              <a:rPr lang="cs-CZ" dirty="0"/>
              <a:t>/#G18SNSAv57WiA7ywepfTFYrK6hFHh7wYTY#%7B%22pageId%22%3A%22KBdDOpyRzBoyZ1stb8Gf%22%7D</a:t>
            </a:r>
          </a:p>
        </p:txBody>
      </p:sp>
    </p:spTree>
    <p:extLst>
      <p:ext uri="{BB962C8B-B14F-4D97-AF65-F5344CB8AC3E}">
        <p14:creationId xmlns:p14="http://schemas.microsoft.com/office/powerpoint/2010/main" val="213934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F152D-B39D-C550-D271-09C72209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FB1A-008F-C7F0-1CC1-3BD86F14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Libraries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B55A-C283-EBC3-B3D0-D403EB77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cs-CZ" dirty="0" err="1"/>
              <a:t>TanStack</a:t>
            </a:r>
            <a:r>
              <a:rPr lang="cs-CZ" dirty="0"/>
              <a:t> React </a:t>
            </a:r>
            <a:r>
              <a:rPr lang="cs-CZ" dirty="0" err="1"/>
              <a:t>Query</a:t>
            </a:r>
            <a:endParaRPr lang="cs-CZ" dirty="0"/>
          </a:p>
          <a:p>
            <a:r>
              <a:rPr lang="cs-CZ" dirty="0" err="1"/>
              <a:t>Framer</a:t>
            </a:r>
            <a:r>
              <a:rPr lang="cs-CZ" dirty="0"/>
              <a:t> </a:t>
            </a:r>
            <a:r>
              <a:rPr lang="cs-CZ" dirty="0" err="1"/>
              <a:t>Motion</a:t>
            </a:r>
            <a:endParaRPr lang="cs-CZ" dirty="0"/>
          </a:p>
          <a:p>
            <a:r>
              <a:rPr lang="cs-CZ" dirty="0" err="1"/>
              <a:t>Tailwind</a:t>
            </a:r>
            <a:r>
              <a:rPr lang="cs-CZ" dirty="0"/>
              <a:t> CSS</a:t>
            </a:r>
          </a:p>
          <a:p>
            <a:r>
              <a:rPr lang="cs-CZ" dirty="0" err="1"/>
              <a:t>next-auth</a:t>
            </a:r>
            <a:endParaRPr lang="cs-CZ" dirty="0"/>
          </a:p>
          <a:p>
            <a:r>
              <a:rPr lang="cs-CZ" dirty="0" err="1"/>
              <a:t>bcrypt</a:t>
            </a:r>
            <a:endParaRPr lang="cs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6B32A7-DA01-6C4F-9999-23161F5F8994}"/>
              </a:ext>
            </a:extLst>
          </p:cNvPr>
          <p:cNvSpPr txBox="1">
            <a:spLocks/>
          </p:cNvSpPr>
          <p:nvPr/>
        </p:nvSpPr>
        <p:spPr>
          <a:xfrm>
            <a:off x="6096000" y="182957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F Pro Rounded" pitchFamily="2" charset="0"/>
                <a:ea typeface="SF Pro Rounded" pitchFamily="2" charset="0"/>
                <a:cs typeface="SF Pro Rounded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zustand</a:t>
            </a:r>
            <a:r>
              <a:rPr lang="cs-CZ" dirty="0"/>
              <a:t> / store2</a:t>
            </a:r>
          </a:p>
          <a:p>
            <a:r>
              <a:rPr lang="cs-CZ" dirty="0" err="1"/>
              <a:t>recharts</a:t>
            </a:r>
            <a:endParaRPr lang="cs-CZ" dirty="0"/>
          </a:p>
          <a:p>
            <a:r>
              <a:rPr lang="cs-CZ" dirty="0" err="1"/>
              <a:t>formik</a:t>
            </a:r>
            <a:endParaRPr lang="cs-CZ" dirty="0"/>
          </a:p>
          <a:p>
            <a:r>
              <a:rPr lang="cs-CZ" dirty="0"/>
              <a:t>html2pdf</a:t>
            </a:r>
          </a:p>
        </p:txBody>
      </p:sp>
    </p:spTree>
    <p:extLst>
      <p:ext uri="{BB962C8B-B14F-4D97-AF65-F5344CB8AC3E}">
        <p14:creationId xmlns:p14="http://schemas.microsoft.com/office/powerpoint/2010/main" val="29533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46FC-AC0D-DE2B-BD44-08B1E261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CE3F-756D-2079-A365-8411B87D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Promo kódy</a:t>
            </a:r>
          </a:p>
          <a:p>
            <a:r>
              <a:rPr lang="cs-CZ" dirty="0"/>
              <a:t>Už se promo zobrazilo?</a:t>
            </a:r>
          </a:p>
          <a:p>
            <a:r>
              <a:rPr lang="cs-CZ" dirty="0"/>
              <a:t>Měna</a:t>
            </a:r>
          </a:p>
          <a:p>
            <a:r>
              <a:rPr lang="cs-CZ" dirty="0"/>
              <a:t>Už se měna nastavila?</a:t>
            </a:r>
          </a:p>
          <a:p>
            <a:endParaRPr lang="cs-CZ" dirty="0"/>
          </a:p>
          <a:p>
            <a:r>
              <a:rPr lang="cs-CZ" dirty="0"/>
              <a:t>Košík</a:t>
            </a:r>
          </a:p>
          <a:p>
            <a:r>
              <a:rPr lang="cs-CZ" dirty="0"/>
              <a:t>Uložené </a:t>
            </a:r>
            <a:r>
              <a:rPr lang="cs-CZ" dirty="0" err="1"/>
              <a:t>assety</a:t>
            </a:r>
            <a:endParaRPr lang="cs-CZ" dirty="0"/>
          </a:p>
          <a:p>
            <a:r>
              <a:rPr lang="cs-CZ" dirty="0"/>
              <a:t>Sledování</a:t>
            </a:r>
          </a:p>
        </p:txBody>
      </p:sp>
    </p:spTree>
    <p:extLst>
      <p:ext uri="{BB962C8B-B14F-4D97-AF65-F5344CB8AC3E}">
        <p14:creationId xmlns:p14="http://schemas.microsoft.com/office/powerpoint/2010/main" val="41004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3AF5-AFD0-403C-8F4C-022D8F77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Developer API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23FBEE-DE59-2B60-6A60-1B949D13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" y="1468703"/>
            <a:ext cx="7772400" cy="50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7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900B-E0CA-470F-E900-6FD42C44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err="1"/>
              <a:t>distribution</a:t>
            </a:r>
            <a:endParaRPr lang="cs-CZ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FC073C-053A-BA49-FF52-5BDFA8DCE71C}"/>
              </a:ext>
            </a:extLst>
          </p:cNvPr>
          <p:cNvSpPr/>
          <p:nvPr/>
        </p:nvSpPr>
        <p:spPr>
          <a:xfrm>
            <a:off x="5016500" y="1638032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Customer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BB2B10-C7B6-4B73-136F-C53910EDE5BF}"/>
              </a:ext>
            </a:extLst>
          </p:cNvPr>
          <p:cNvSpPr/>
          <p:nvPr/>
        </p:nvSpPr>
        <p:spPr>
          <a:xfrm>
            <a:off x="5016500" y="3500065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Speckles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DCD6EB-0544-93DF-7297-E0FDF369A1E6}"/>
              </a:ext>
            </a:extLst>
          </p:cNvPr>
          <p:cNvSpPr/>
          <p:nvPr/>
        </p:nvSpPr>
        <p:spPr>
          <a:xfrm>
            <a:off x="5016500" y="5444699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Studio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6E3ED2-5587-E871-AA28-E264F053207A}"/>
              </a:ext>
            </a:extLst>
          </p:cNvPr>
          <p:cNvSpPr/>
          <p:nvPr/>
        </p:nvSpPr>
        <p:spPr>
          <a:xfrm>
            <a:off x="7621954" y="5451030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Studio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7CA1CA-D6B2-389B-914A-F08AC941F755}"/>
              </a:ext>
            </a:extLst>
          </p:cNvPr>
          <p:cNvSpPr/>
          <p:nvPr/>
        </p:nvSpPr>
        <p:spPr>
          <a:xfrm>
            <a:off x="2411046" y="5444699"/>
            <a:ext cx="2159000" cy="7291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accent6">
                    <a:lumMod val="50000"/>
                  </a:schemeClr>
                </a:solidFill>
              </a:rPr>
              <a:t>Studio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6977C-CA5A-7407-8DF0-8DB5F7C75F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367142"/>
            <a:ext cx="0" cy="113292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4B66F6-71D7-B3F3-9A53-D30E2DB49EB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4229175"/>
            <a:ext cx="0" cy="12155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0CB3B2-2C3B-7AD7-72F8-DEE2B0E7BE1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490546" y="4229175"/>
            <a:ext cx="2605454" cy="121552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426A00-85AA-90F5-A452-D04445A157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6000" y="4229175"/>
            <a:ext cx="2605454" cy="122185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FD00FC-FE2C-F84A-F8B9-6A330687B929}"/>
              </a:ext>
            </a:extLst>
          </p:cNvPr>
          <p:cNvSpPr txBox="1"/>
          <p:nvPr/>
        </p:nvSpPr>
        <p:spPr>
          <a:xfrm>
            <a:off x="5054602" y="4720963"/>
            <a:ext cx="2083776" cy="369332"/>
          </a:xfrm>
          <a:prstGeom prst="rect">
            <a:avLst/>
          </a:prstGeom>
          <a:solidFill>
            <a:srgbClr val="3C67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PayPal Payout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BED2A1-2934-3E87-47B6-C816B7BA6716}"/>
              </a:ext>
            </a:extLst>
          </p:cNvPr>
          <p:cNvSpPr txBox="1"/>
          <p:nvPr/>
        </p:nvSpPr>
        <p:spPr>
          <a:xfrm>
            <a:off x="5054112" y="2692479"/>
            <a:ext cx="2083776" cy="369332"/>
          </a:xfrm>
          <a:prstGeom prst="rect">
            <a:avLst/>
          </a:prstGeom>
          <a:solidFill>
            <a:srgbClr val="3C67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PayPal API</a:t>
            </a:r>
          </a:p>
        </p:txBody>
      </p:sp>
    </p:spTree>
    <p:extLst>
      <p:ext uri="{BB962C8B-B14F-4D97-AF65-F5344CB8AC3E}">
        <p14:creationId xmlns:p14="http://schemas.microsoft.com/office/powerpoint/2010/main" val="38453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12196</TotalTime>
  <Words>114</Words>
  <Application>Microsoft Macintosh PowerPoint</Application>
  <PresentationFormat>Widescreen</PresentationFormat>
  <Paragraphs>48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SF Pro Rounded</vt:lpstr>
      <vt:lpstr>Office Theme</vt:lpstr>
      <vt:lpstr>Speckles</vt:lpstr>
      <vt:lpstr>Speckles</vt:lpstr>
      <vt:lpstr>PowerPoint Presentation</vt:lpstr>
      <vt:lpstr>Database</vt:lpstr>
      <vt:lpstr>API</vt:lpstr>
      <vt:lpstr>Libraries</vt:lpstr>
      <vt:lpstr>Local storage</vt:lpstr>
      <vt:lpstr>Developer API</vt:lpstr>
      <vt:lpstr>Price distribution</vt:lpstr>
      <vt:lpstr>App design</vt:lpstr>
      <vt:lpstr>Legal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Petr</dc:creator>
  <cp:lastModifiedBy>Oskar Petr</cp:lastModifiedBy>
  <cp:revision>57</cp:revision>
  <dcterms:created xsi:type="dcterms:W3CDTF">2024-11-07T10:00:30Z</dcterms:created>
  <dcterms:modified xsi:type="dcterms:W3CDTF">2025-03-08T10:02:12Z</dcterms:modified>
</cp:coreProperties>
</file>