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9" r:id="rId7"/>
    <p:sldId id="260" r:id="rId8"/>
    <p:sldId id="354" r:id="rId9"/>
    <p:sldId id="261" r:id="rId10"/>
    <p:sldId id="262" r:id="rId11"/>
    <p:sldId id="287" r:id="rId12"/>
    <p:sldId id="355" r:id="rId13"/>
    <p:sldId id="356" r:id="rId14"/>
    <p:sldId id="357" r:id="rId15"/>
    <p:sldId id="358" r:id="rId16"/>
    <p:sldId id="359" r:id="rId17"/>
    <p:sldId id="271" r:id="rId18"/>
    <p:sldId id="289" r:id="rId19"/>
    <p:sldId id="360" r:id="rId20"/>
    <p:sldId id="361" r:id="rId21"/>
    <p:sldId id="362" r:id="rId22"/>
    <p:sldId id="269" r:id="rId2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tran" id="{4EC29510-1A12-4CF5-8C5B-CA46C024800B}">
          <p14:sldIdLst>
            <p14:sldId id="256"/>
            <p14:sldId id="257"/>
            <p14:sldId id="259"/>
            <p14:sldId id="260"/>
            <p14:sldId id="354"/>
            <p14:sldId id="261"/>
            <p14:sldId id="262"/>
            <p14:sldId id="287"/>
            <p14:sldId id="355"/>
            <p14:sldId id="356"/>
            <p14:sldId id="357"/>
            <p14:sldId id="358"/>
            <p14:sldId id="359"/>
            <p14:sldId id="271"/>
            <p14:sldId id="289"/>
            <p14:sldId id="360"/>
            <p14:sldId id="361"/>
            <p14:sldId id="362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59">
          <p15:clr>
            <a:srgbClr val="A4A3A4"/>
          </p15:clr>
        </p15:guide>
        <p15:guide id="3" orient="horz" pos="1166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2777">
          <p15:clr>
            <a:srgbClr val="A4A3A4"/>
          </p15:clr>
        </p15:guide>
        <p15:guide id="6" orient="horz" pos="3026">
          <p15:clr>
            <a:srgbClr val="A4A3A4"/>
          </p15:clr>
        </p15:guide>
        <p15:guide id="7" orient="horz" pos="1869">
          <p15:clr>
            <a:srgbClr val="A4A3A4"/>
          </p15:clr>
        </p15:guide>
        <p15:guide id="8" orient="horz" pos="191">
          <p15:clr>
            <a:srgbClr val="A4A3A4"/>
          </p15:clr>
        </p15:guide>
        <p15:guide id="9" orient="horz" pos="531">
          <p15:clr>
            <a:srgbClr val="A4A3A4"/>
          </p15:clr>
        </p15:guide>
        <p15:guide id="10" orient="horz" pos="2198">
          <p15:clr>
            <a:srgbClr val="A4A3A4"/>
          </p15:clr>
        </p15:guide>
        <p15:guide id="11" orient="horz" pos="3009">
          <p15:clr>
            <a:srgbClr val="A4A3A4"/>
          </p15:clr>
        </p15:guide>
        <p15:guide id="12" pos="2880">
          <p15:clr>
            <a:srgbClr val="A4A3A4"/>
          </p15:clr>
        </p15:guide>
        <p15:guide id="13" pos="567">
          <p15:clr>
            <a:srgbClr val="A4A3A4"/>
          </p15:clr>
        </p15:guide>
        <p15:guide id="14" pos="5193">
          <p15:clr>
            <a:srgbClr val="A4A3A4"/>
          </p15:clr>
        </p15:guide>
        <p15:guide id="15" pos="5534">
          <p15:clr>
            <a:srgbClr val="A4A3A4"/>
          </p15:clr>
        </p15:guide>
        <p15:guide id="16" pos="226">
          <p15:clr>
            <a:srgbClr val="A4A3A4"/>
          </p15:clr>
        </p15:guide>
        <p15:guide id="17" pos="7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1E"/>
    <a:srgbClr val="E63241"/>
    <a:srgbClr val="DCDC00"/>
    <a:srgbClr val="5F8291"/>
    <a:srgbClr val="EAEAEA"/>
    <a:srgbClr val="E12364"/>
    <a:srgbClr val="464B69"/>
    <a:srgbClr val="5F509B"/>
    <a:srgbClr val="00B4B9"/>
    <a:srgbClr val="EB5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7" autoAdjust="0"/>
    <p:restoredTop sz="95441" autoAdjust="0"/>
  </p:normalViewPr>
  <p:slideViewPr>
    <p:cSldViewPr showGuides="1">
      <p:cViewPr varScale="1">
        <p:scale>
          <a:sx n="145" d="100"/>
          <a:sy n="145" d="100"/>
        </p:scale>
        <p:origin x="654" y="120"/>
      </p:cViewPr>
      <p:guideLst>
        <p:guide orient="horz" pos="1620"/>
        <p:guide orient="horz" pos="259"/>
        <p:guide orient="horz" pos="1166"/>
        <p:guide orient="horz" pos="821"/>
        <p:guide orient="horz" pos="2777"/>
        <p:guide orient="horz" pos="3026"/>
        <p:guide orient="horz" pos="1869"/>
        <p:guide orient="horz" pos="191"/>
        <p:guide orient="horz" pos="531"/>
        <p:guide orient="horz" pos="2198"/>
        <p:guide orient="horz" pos="3009"/>
        <p:guide pos="2880"/>
        <p:guide pos="567"/>
        <p:guide pos="5193"/>
        <p:guide pos="5534"/>
        <p:guide pos="226"/>
        <p:guide pos="725"/>
      </p:guideLst>
    </p:cSldViewPr>
  </p:slideViewPr>
  <p:outlineViewPr>
    <p:cViewPr>
      <p:scale>
        <a:sx n="33" d="100"/>
        <a:sy n="33" d="100"/>
      </p:scale>
      <p:origin x="0" y="-53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9" d="100"/>
          <a:sy n="79" d="100"/>
        </p:scale>
        <p:origin x="-315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14C02-0615-48C7-B3F6-89B659230855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1FA8362-A5DC-4FE3-B67F-B35038BD0AC6}">
      <dgm:prSet/>
      <dgm:spPr/>
      <dgm:t>
        <a:bodyPr/>
        <a:lstStyle/>
        <a:p>
          <a:r>
            <a:rPr lang="es-ES" dirty="0" smtClean="0"/>
            <a:t>Circuitos de vía</a:t>
          </a:r>
          <a:endParaRPr lang="es-ES" dirty="0"/>
        </a:p>
      </dgm:t>
    </dgm:pt>
    <dgm:pt modelId="{CE9A637C-3925-4753-BFA1-05698F474A4B}" type="parTrans" cxnId="{C9E82C1D-81D2-488E-9235-119021D78900}">
      <dgm:prSet/>
      <dgm:spPr/>
      <dgm:t>
        <a:bodyPr/>
        <a:lstStyle/>
        <a:p>
          <a:endParaRPr lang="es-ES"/>
        </a:p>
      </dgm:t>
    </dgm:pt>
    <dgm:pt modelId="{A3A9A54A-40D8-4623-9300-A737FD4368EE}" type="sibTrans" cxnId="{C9E82C1D-81D2-488E-9235-119021D78900}">
      <dgm:prSet/>
      <dgm:spPr/>
      <dgm:t>
        <a:bodyPr/>
        <a:lstStyle/>
        <a:p>
          <a:endParaRPr lang="es-ES"/>
        </a:p>
      </dgm:t>
    </dgm:pt>
    <dgm:pt modelId="{5038F75D-5377-40BF-A503-CF043050BD69}">
      <dgm:prSet/>
      <dgm:spPr/>
      <dgm:t>
        <a:bodyPr/>
        <a:lstStyle/>
        <a:p>
          <a:pPr rtl="0"/>
          <a:r>
            <a:rPr lang="es-ES" dirty="0" smtClean="0"/>
            <a:t>Contadores de ejes</a:t>
          </a:r>
          <a:endParaRPr lang="es-ES" dirty="0"/>
        </a:p>
      </dgm:t>
    </dgm:pt>
    <dgm:pt modelId="{984AB804-4304-46B7-A7B6-831F9951B93E}" type="parTrans" cxnId="{AEA37219-D1B4-49FB-8146-85FC360B1F06}">
      <dgm:prSet/>
      <dgm:spPr/>
      <dgm:t>
        <a:bodyPr/>
        <a:lstStyle/>
        <a:p>
          <a:endParaRPr lang="es-ES"/>
        </a:p>
      </dgm:t>
    </dgm:pt>
    <dgm:pt modelId="{AEF17D79-E522-460C-BF9D-CDE3C69F4F65}" type="sibTrans" cxnId="{AEA37219-D1B4-49FB-8146-85FC360B1F06}">
      <dgm:prSet/>
      <dgm:spPr/>
      <dgm:t>
        <a:bodyPr/>
        <a:lstStyle/>
        <a:p>
          <a:endParaRPr lang="es-ES"/>
        </a:p>
      </dgm:t>
    </dgm:pt>
    <dgm:pt modelId="{635C29E8-94E8-4F0A-89F3-F192DE8EC402}">
      <dgm:prSet/>
      <dgm:spPr/>
      <dgm:t>
        <a:bodyPr/>
        <a:lstStyle/>
        <a:p>
          <a:pPr rtl="0"/>
          <a:r>
            <a:rPr lang="es-ES" dirty="0" smtClean="0"/>
            <a:t>Sistemas </a:t>
          </a:r>
          <a:r>
            <a:rPr lang="es-ES" dirty="0" err="1" smtClean="0"/>
            <a:t>odométricos</a:t>
          </a:r>
          <a:r>
            <a:rPr lang="es-ES" dirty="0" smtClean="0"/>
            <a:t> del tren</a:t>
          </a:r>
          <a:endParaRPr lang="es-ES" dirty="0"/>
        </a:p>
      </dgm:t>
    </dgm:pt>
    <dgm:pt modelId="{82D4F81A-2A07-4B8B-A934-0A51D3F83719}" type="parTrans" cxnId="{D74339BD-FBAA-40AC-BE66-938853F61C28}">
      <dgm:prSet/>
      <dgm:spPr/>
      <dgm:t>
        <a:bodyPr/>
        <a:lstStyle/>
        <a:p>
          <a:endParaRPr lang="es-ES"/>
        </a:p>
      </dgm:t>
    </dgm:pt>
    <dgm:pt modelId="{C532D3F0-4847-4878-824B-574786F336D9}" type="sibTrans" cxnId="{D74339BD-FBAA-40AC-BE66-938853F61C28}">
      <dgm:prSet/>
      <dgm:spPr/>
      <dgm:t>
        <a:bodyPr/>
        <a:lstStyle/>
        <a:p>
          <a:endParaRPr lang="es-ES"/>
        </a:p>
      </dgm:t>
    </dgm:pt>
    <dgm:pt modelId="{BEA22ED0-529C-4FBC-AB6A-E85DE28079ED}" type="pres">
      <dgm:prSet presAssocID="{F6414C02-0615-48C7-B3F6-89B65923085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BA62861-52E1-4B09-9507-6664C17C6B31}" type="pres">
      <dgm:prSet presAssocID="{E1FA8362-A5DC-4FE3-B67F-B35038BD0AC6}" presName="composite" presStyleCnt="0"/>
      <dgm:spPr/>
    </dgm:pt>
    <dgm:pt modelId="{E0E92F02-D245-40EB-AC6A-C5CFCD8B6817}" type="pres">
      <dgm:prSet presAssocID="{E1FA8362-A5DC-4FE3-B67F-B35038BD0AC6}" presName="rect1" presStyleLbl="b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es-ES"/>
        </a:p>
      </dgm:t>
    </dgm:pt>
    <dgm:pt modelId="{7B8B940F-D4EA-4F99-AA0F-26880454F9A0}" type="pres">
      <dgm:prSet presAssocID="{E1FA8362-A5DC-4FE3-B67F-B35038BD0AC6}" presName="wedgeRectCallout1" presStyleLbl="node1" presStyleIdx="0" presStyleCnt="3" custLinFactNeighborX="902" custLinFactNeighborY="917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AEFE6A-FE0E-44B5-858D-86D9A0ADD30E}" type="pres">
      <dgm:prSet presAssocID="{A3A9A54A-40D8-4623-9300-A737FD4368EE}" presName="sibTrans" presStyleCnt="0"/>
      <dgm:spPr/>
    </dgm:pt>
    <dgm:pt modelId="{120B8863-F276-4BDB-BFFE-409BFC74DDC3}" type="pres">
      <dgm:prSet presAssocID="{5038F75D-5377-40BF-A503-CF043050BD69}" presName="composite" presStyleCnt="0"/>
      <dgm:spPr/>
    </dgm:pt>
    <dgm:pt modelId="{6CBEFD81-5521-4E73-9545-6383A58AE67F}" type="pres">
      <dgm:prSet presAssocID="{5038F75D-5377-40BF-A503-CF043050BD69}" presName="rect1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es-ES"/>
        </a:p>
      </dgm:t>
    </dgm:pt>
    <dgm:pt modelId="{FA34D19D-AFD7-41D8-91E7-DA9CB8A5477A}" type="pres">
      <dgm:prSet presAssocID="{5038F75D-5377-40BF-A503-CF043050BD69}" presName="wedgeRectCallout1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866AAD-9627-4318-A834-801BD73D3DA7}" type="pres">
      <dgm:prSet presAssocID="{AEF17D79-E522-460C-BF9D-CDE3C69F4F65}" presName="sibTrans" presStyleCnt="0"/>
      <dgm:spPr/>
    </dgm:pt>
    <dgm:pt modelId="{5975981A-E7C2-40D6-9E75-44A6F86E73D2}" type="pres">
      <dgm:prSet presAssocID="{635C29E8-94E8-4F0A-89F3-F192DE8EC402}" presName="composite" presStyleCnt="0"/>
      <dgm:spPr/>
    </dgm:pt>
    <dgm:pt modelId="{B53081F4-A2F3-4AEA-B8BF-9EF58131607D}" type="pres">
      <dgm:prSet presAssocID="{635C29E8-94E8-4F0A-89F3-F192DE8EC402}" presName="rect1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es-ES"/>
        </a:p>
      </dgm:t>
    </dgm:pt>
    <dgm:pt modelId="{3DD36B95-FB4F-4510-BE4D-92B86B568220}" type="pres">
      <dgm:prSet presAssocID="{635C29E8-94E8-4F0A-89F3-F192DE8EC402}" presName="wedgeRectCallout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9E82C1D-81D2-488E-9235-119021D78900}" srcId="{F6414C02-0615-48C7-B3F6-89B659230855}" destId="{E1FA8362-A5DC-4FE3-B67F-B35038BD0AC6}" srcOrd="0" destOrd="0" parTransId="{CE9A637C-3925-4753-BFA1-05698F474A4B}" sibTransId="{A3A9A54A-40D8-4623-9300-A737FD4368EE}"/>
    <dgm:cxn modelId="{4E3F35F5-5F13-43D0-B76A-A7207FCE4036}" type="presOf" srcId="{635C29E8-94E8-4F0A-89F3-F192DE8EC402}" destId="{3DD36B95-FB4F-4510-BE4D-92B86B568220}" srcOrd="0" destOrd="0" presId="urn:microsoft.com/office/officeart/2008/layout/BendingPictureCaptionList"/>
    <dgm:cxn modelId="{BD065B85-03DF-4112-BB03-90C7C50383C1}" type="presOf" srcId="{5038F75D-5377-40BF-A503-CF043050BD69}" destId="{FA34D19D-AFD7-41D8-91E7-DA9CB8A5477A}" srcOrd="0" destOrd="0" presId="urn:microsoft.com/office/officeart/2008/layout/BendingPictureCaptionList"/>
    <dgm:cxn modelId="{74650A98-8913-472C-AF14-361D7C333515}" type="presOf" srcId="{E1FA8362-A5DC-4FE3-B67F-B35038BD0AC6}" destId="{7B8B940F-D4EA-4F99-AA0F-26880454F9A0}" srcOrd="0" destOrd="0" presId="urn:microsoft.com/office/officeart/2008/layout/BendingPictureCaptionList"/>
    <dgm:cxn modelId="{D74339BD-FBAA-40AC-BE66-938853F61C28}" srcId="{F6414C02-0615-48C7-B3F6-89B659230855}" destId="{635C29E8-94E8-4F0A-89F3-F192DE8EC402}" srcOrd="2" destOrd="0" parTransId="{82D4F81A-2A07-4B8B-A934-0A51D3F83719}" sibTransId="{C532D3F0-4847-4878-824B-574786F336D9}"/>
    <dgm:cxn modelId="{AEA37219-D1B4-49FB-8146-85FC360B1F06}" srcId="{F6414C02-0615-48C7-B3F6-89B659230855}" destId="{5038F75D-5377-40BF-A503-CF043050BD69}" srcOrd="1" destOrd="0" parTransId="{984AB804-4304-46B7-A7B6-831F9951B93E}" sibTransId="{AEF17D79-E522-460C-BF9D-CDE3C69F4F65}"/>
    <dgm:cxn modelId="{202E72C8-E520-41BA-B792-82FD05245E90}" type="presOf" srcId="{F6414C02-0615-48C7-B3F6-89B659230855}" destId="{BEA22ED0-529C-4FBC-AB6A-E85DE28079ED}" srcOrd="0" destOrd="0" presId="urn:microsoft.com/office/officeart/2008/layout/BendingPictureCaptionList"/>
    <dgm:cxn modelId="{74B16B4B-D30B-468B-A082-AE7352410717}" type="presParOf" srcId="{BEA22ED0-529C-4FBC-AB6A-E85DE28079ED}" destId="{1BA62861-52E1-4B09-9507-6664C17C6B31}" srcOrd="0" destOrd="0" presId="urn:microsoft.com/office/officeart/2008/layout/BendingPictureCaptionList"/>
    <dgm:cxn modelId="{949B7E03-F1C6-4B47-8850-363AAEFF034F}" type="presParOf" srcId="{1BA62861-52E1-4B09-9507-6664C17C6B31}" destId="{E0E92F02-D245-40EB-AC6A-C5CFCD8B6817}" srcOrd="0" destOrd="0" presId="urn:microsoft.com/office/officeart/2008/layout/BendingPictureCaptionList"/>
    <dgm:cxn modelId="{01112CE9-02E3-4651-B757-1D30ED10A84F}" type="presParOf" srcId="{1BA62861-52E1-4B09-9507-6664C17C6B31}" destId="{7B8B940F-D4EA-4F99-AA0F-26880454F9A0}" srcOrd="1" destOrd="0" presId="urn:microsoft.com/office/officeart/2008/layout/BendingPictureCaptionList"/>
    <dgm:cxn modelId="{AC220E20-149A-47ED-958A-55083231BA0A}" type="presParOf" srcId="{BEA22ED0-529C-4FBC-AB6A-E85DE28079ED}" destId="{B8AEFE6A-FE0E-44B5-858D-86D9A0ADD30E}" srcOrd="1" destOrd="0" presId="urn:microsoft.com/office/officeart/2008/layout/BendingPictureCaptionList"/>
    <dgm:cxn modelId="{1BCDF7A5-3C26-4941-9CFB-603D20FDCBAE}" type="presParOf" srcId="{BEA22ED0-529C-4FBC-AB6A-E85DE28079ED}" destId="{120B8863-F276-4BDB-BFFE-409BFC74DDC3}" srcOrd="2" destOrd="0" presId="urn:microsoft.com/office/officeart/2008/layout/BendingPictureCaptionList"/>
    <dgm:cxn modelId="{FFA3EE6F-1338-4932-BCB4-05CFFACDEFF3}" type="presParOf" srcId="{120B8863-F276-4BDB-BFFE-409BFC74DDC3}" destId="{6CBEFD81-5521-4E73-9545-6383A58AE67F}" srcOrd="0" destOrd="0" presId="urn:microsoft.com/office/officeart/2008/layout/BendingPictureCaptionList"/>
    <dgm:cxn modelId="{F11DD48D-B517-4B72-85BC-110462DB74EC}" type="presParOf" srcId="{120B8863-F276-4BDB-BFFE-409BFC74DDC3}" destId="{FA34D19D-AFD7-41D8-91E7-DA9CB8A5477A}" srcOrd="1" destOrd="0" presId="urn:microsoft.com/office/officeart/2008/layout/BendingPictureCaptionList"/>
    <dgm:cxn modelId="{E0BA8078-44E7-43B3-B50C-AE5F23CD13A7}" type="presParOf" srcId="{BEA22ED0-529C-4FBC-AB6A-E85DE28079ED}" destId="{99866AAD-9627-4318-A834-801BD73D3DA7}" srcOrd="3" destOrd="0" presId="urn:microsoft.com/office/officeart/2008/layout/BendingPictureCaptionList"/>
    <dgm:cxn modelId="{70A56A86-6FDE-4B78-B798-1EF8BB91E762}" type="presParOf" srcId="{BEA22ED0-529C-4FBC-AB6A-E85DE28079ED}" destId="{5975981A-E7C2-40D6-9E75-44A6F86E73D2}" srcOrd="4" destOrd="0" presId="urn:microsoft.com/office/officeart/2008/layout/BendingPictureCaptionList"/>
    <dgm:cxn modelId="{06C91201-F761-4BF1-A785-64396B71F768}" type="presParOf" srcId="{5975981A-E7C2-40D6-9E75-44A6F86E73D2}" destId="{B53081F4-A2F3-4AEA-B8BF-9EF58131607D}" srcOrd="0" destOrd="0" presId="urn:microsoft.com/office/officeart/2008/layout/BendingPictureCaptionList"/>
    <dgm:cxn modelId="{34BB6111-BB29-448A-A6D9-145C11B114E2}" type="presParOf" srcId="{5975981A-E7C2-40D6-9E75-44A6F86E73D2}" destId="{3DD36B95-FB4F-4510-BE4D-92B86B568220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414C02-0615-48C7-B3F6-89B659230855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1FA8362-A5DC-4FE3-B67F-B35038BD0AC6}">
      <dgm:prSet/>
      <dgm:spPr/>
      <dgm:t>
        <a:bodyPr/>
        <a:lstStyle/>
        <a:p>
          <a:r>
            <a:rPr lang="es-ES" dirty="0" smtClean="0"/>
            <a:t>Circuitos de vía</a:t>
          </a:r>
          <a:endParaRPr lang="es-ES" dirty="0"/>
        </a:p>
      </dgm:t>
    </dgm:pt>
    <dgm:pt modelId="{CE9A637C-3925-4753-BFA1-05698F474A4B}" type="parTrans" cxnId="{C9E82C1D-81D2-488E-9235-119021D78900}">
      <dgm:prSet/>
      <dgm:spPr/>
      <dgm:t>
        <a:bodyPr/>
        <a:lstStyle/>
        <a:p>
          <a:endParaRPr lang="es-ES"/>
        </a:p>
      </dgm:t>
    </dgm:pt>
    <dgm:pt modelId="{A3A9A54A-40D8-4623-9300-A737FD4368EE}" type="sibTrans" cxnId="{C9E82C1D-81D2-488E-9235-119021D78900}">
      <dgm:prSet/>
      <dgm:spPr/>
      <dgm:t>
        <a:bodyPr/>
        <a:lstStyle/>
        <a:p>
          <a:endParaRPr lang="es-ES"/>
        </a:p>
      </dgm:t>
    </dgm:pt>
    <dgm:pt modelId="{5038F75D-5377-40BF-A503-CF043050BD69}">
      <dgm:prSet/>
      <dgm:spPr/>
      <dgm:t>
        <a:bodyPr/>
        <a:lstStyle/>
        <a:p>
          <a:pPr rtl="0"/>
          <a:r>
            <a:rPr lang="es-ES" dirty="0" smtClean="0"/>
            <a:t>Contadores de ejes</a:t>
          </a:r>
          <a:endParaRPr lang="es-ES" dirty="0"/>
        </a:p>
      </dgm:t>
    </dgm:pt>
    <dgm:pt modelId="{984AB804-4304-46B7-A7B6-831F9951B93E}" type="parTrans" cxnId="{AEA37219-D1B4-49FB-8146-85FC360B1F06}">
      <dgm:prSet/>
      <dgm:spPr/>
      <dgm:t>
        <a:bodyPr/>
        <a:lstStyle/>
        <a:p>
          <a:endParaRPr lang="es-ES"/>
        </a:p>
      </dgm:t>
    </dgm:pt>
    <dgm:pt modelId="{AEF17D79-E522-460C-BF9D-CDE3C69F4F65}" type="sibTrans" cxnId="{AEA37219-D1B4-49FB-8146-85FC360B1F06}">
      <dgm:prSet/>
      <dgm:spPr/>
      <dgm:t>
        <a:bodyPr/>
        <a:lstStyle/>
        <a:p>
          <a:endParaRPr lang="es-ES"/>
        </a:p>
      </dgm:t>
    </dgm:pt>
    <dgm:pt modelId="{635C29E8-94E8-4F0A-89F3-F192DE8EC402}">
      <dgm:prSet/>
      <dgm:spPr/>
      <dgm:t>
        <a:bodyPr/>
        <a:lstStyle/>
        <a:p>
          <a:pPr rtl="0"/>
          <a:r>
            <a:rPr lang="es-ES" dirty="0" smtClean="0"/>
            <a:t>Sistemas </a:t>
          </a:r>
          <a:r>
            <a:rPr lang="es-ES" dirty="0" err="1" smtClean="0"/>
            <a:t>odométricos</a:t>
          </a:r>
          <a:r>
            <a:rPr lang="es-ES" dirty="0" smtClean="0"/>
            <a:t> del tren</a:t>
          </a:r>
          <a:endParaRPr lang="es-ES" dirty="0"/>
        </a:p>
      </dgm:t>
    </dgm:pt>
    <dgm:pt modelId="{82D4F81A-2A07-4B8B-A934-0A51D3F83719}" type="parTrans" cxnId="{D74339BD-FBAA-40AC-BE66-938853F61C28}">
      <dgm:prSet/>
      <dgm:spPr/>
      <dgm:t>
        <a:bodyPr/>
        <a:lstStyle/>
        <a:p>
          <a:endParaRPr lang="es-ES"/>
        </a:p>
      </dgm:t>
    </dgm:pt>
    <dgm:pt modelId="{C532D3F0-4847-4878-824B-574786F336D9}" type="sibTrans" cxnId="{D74339BD-FBAA-40AC-BE66-938853F61C28}">
      <dgm:prSet/>
      <dgm:spPr/>
      <dgm:t>
        <a:bodyPr/>
        <a:lstStyle/>
        <a:p>
          <a:endParaRPr lang="es-ES"/>
        </a:p>
      </dgm:t>
    </dgm:pt>
    <dgm:pt modelId="{BEA22ED0-529C-4FBC-AB6A-E85DE28079ED}" type="pres">
      <dgm:prSet presAssocID="{F6414C02-0615-48C7-B3F6-89B65923085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BA62861-52E1-4B09-9507-6664C17C6B31}" type="pres">
      <dgm:prSet presAssocID="{E1FA8362-A5DC-4FE3-B67F-B35038BD0AC6}" presName="composite" presStyleCnt="0"/>
      <dgm:spPr/>
    </dgm:pt>
    <dgm:pt modelId="{E0E92F02-D245-40EB-AC6A-C5CFCD8B6817}" type="pres">
      <dgm:prSet presAssocID="{E1FA8362-A5DC-4FE3-B67F-B35038BD0AC6}" presName="rect1" presStyleLbl="b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es-ES"/>
        </a:p>
      </dgm:t>
    </dgm:pt>
    <dgm:pt modelId="{7B8B940F-D4EA-4F99-AA0F-26880454F9A0}" type="pres">
      <dgm:prSet presAssocID="{E1FA8362-A5DC-4FE3-B67F-B35038BD0AC6}" presName="wedgeRectCallout1" presStyleLbl="node1" presStyleIdx="0" presStyleCnt="3" custLinFactNeighborX="902" custLinFactNeighborY="917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8AEFE6A-FE0E-44B5-858D-86D9A0ADD30E}" type="pres">
      <dgm:prSet presAssocID="{A3A9A54A-40D8-4623-9300-A737FD4368EE}" presName="sibTrans" presStyleCnt="0"/>
      <dgm:spPr/>
    </dgm:pt>
    <dgm:pt modelId="{120B8863-F276-4BDB-BFFE-409BFC74DDC3}" type="pres">
      <dgm:prSet presAssocID="{5038F75D-5377-40BF-A503-CF043050BD69}" presName="composite" presStyleCnt="0"/>
      <dgm:spPr/>
    </dgm:pt>
    <dgm:pt modelId="{6CBEFD81-5521-4E73-9545-6383A58AE67F}" type="pres">
      <dgm:prSet presAssocID="{5038F75D-5377-40BF-A503-CF043050BD69}" presName="rect1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es-ES"/>
        </a:p>
      </dgm:t>
    </dgm:pt>
    <dgm:pt modelId="{FA34D19D-AFD7-41D8-91E7-DA9CB8A5477A}" type="pres">
      <dgm:prSet presAssocID="{5038F75D-5377-40BF-A503-CF043050BD69}" presName="wedgeRectCallout1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9866AAD-9627-4318-A834-801BD73D3DA7}" type="pres">
      <dgm:prSet presAssocID="{AEF17D79-E522-460C-BF9D-CDE3C69F4F65}" presName="sibTrans" presStyleCnt="0"/>
      <dgm:spPr/>
    </dgm:pt>
    <dgm:pt modelId="{5975981A-E7C2-40D6-9E75-44A6F86E73D2}" type="pres">
      <dgm:prSet presAssocID="{635C29E8-94E8-4F0A-89F3-F192DE8EC402}" presName="composite" presStyleCnt="0"/>
      <dgm:spPr/>
    </dgm:pt>
    <dgm:pt modelId="{B53081F4-A2F3-4AEA-B8BF-9EF58131607D}" type="pres">
      <dgm:prSet presAssocID="{635C29E8-94E8-4F0A-89F3-F192DE8EC402}" presName="rect1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  <dgm:t>
        <a:bodyPr/>
        <a:lstStyle/>
        <a:p>
          <a:endParaRPr lang="es-ES"/>
        </a:p>
      </dgm:t>
    </dgm:pt>
    <dgm:pt modelId="{3DD36B95-FB4F-4510-BE4D-92B86B568220}" type="pres">
      <dgm:prSet presAssocID="{635C29E8-94E8-4F0A-89F3-F192DE8EC402}" presName="wedgeRectCallout1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C9E82C1D-81D2-488E-9235-119021D78900}" srcId="{F6414C02-0615-48C7-B3F6-89B659230855}" destId="{E1FA8362-A5DC-4FE3-B67F-B35038BD0AC6}" srcOrd="0" destOrd="0" parTransId="{CE9A637C-3925-4753-BFA1-05698F474A4B}" sibTransId="{A3A9A54A-40D8-4623-9300-A737FD4368EE}"/>
    <dgm:cxn modelId="{4E3F35F5-5F13-43D0-B76A-A7207FCE4036}" type="presOf" srcId="{635C29E8-94E8-4F0A-89F3-F192DE8EC402}" destId="{3DD36B95-FB4F-4510-BE4D-92B86B568220}" srcOrd="0" destOrd="0" presId="urn:microsoft.com/office/officeart/2008/layout/BendingPictureCaptionList"/>
    <dgm:cxn modelId="{BD065B85-03DF-4112-BB03-90C7C50383C1}" type="presOf" srcId="{5038F75D-5377-40BF-A503-CF043050BD69}" destId="{FA34D19D-AFD7-41D8-91E7-DA9CB8A5477A}" srcOrd="0" destOrd="0" presId="urn:microsoft.com/office/officeart/2008/layout/BendingPictureCaptionList"/>
    <dgm:cxn modelId="{74650A98-8913-472C-AF14-361D7C333515}" type="presOf" srcId="{E1FA8362-A5DC-4FE3-B67F-B35038BD0AC6}" destId="{7B8B940F-D4EA-4F99-AA0F-26880454F9A0}" srcOrd="0" destOrd="0" presId="urn:microsoft.com/office/officeart/2008/layout/BendingPictureCaptionList"/>
    <dgm:cxn modelId="{D74339BD-FBAA-40AC-BE66-938853F61C28}" srcId="{F6414C02-0615-48C7-B3F6-89B659230855}" destId="{635C29E8-94E8-4F0A-89F3-F192DE8EC402}" srcOrd="2" destOrd="0" parTransId="{82D4F81A-2A07-4B8B-A934-0A51D3F83719}" sibTransId="{C532D3F0-4847-4878-824B-574786F336D9}"/>
    <dgm:cxn modelId="{AEA37219-D1B4-49FB-8146-85FC360B1F06}" srcId="{F6414C02-0615-48C7-B3F6-89B659230855}" destId="{5038F75D-5377-40BF-A503-CF043050BD69}" srcOrd="1" destOrd="0" parTransId="{984AB804-4304-46B7-A7B6-831F9951B93E}" sibTransId="{AEF17D79-E522-460C-BF9D-CDE3C69F4F65}"/>
    <dgm:cxn modelId="{202E72C8-E520-41BA-B792-82FD05245E90}" type="presOf" srcId="{F6414C02-0615-48C7-B3F6-89B659230855}" destId="{BEA22ED0-529C-4FBC-AB6A-E85DE28079ED}" srcOrd="0" destOrd="0" presId="urn:microsoft.com/office/officeart/2008/layout/BendingPictureCaptionList"/>
    <dgm:cxn modelId="{74B16B4B-D30B-468B-A082-AE7352410717}" type="presParOf" srcId="{BEA22ED0-529C-4FBC-AB6A-E85DE28079ED}" destId="{1BA62861-52E1-4B09-9507-6664C17C6B31}" srcOrd="0" destOrd="0" presId="urn:microsoft.com/office/officeart/2008/layout/BendingPictureCaptionList"/>
    <dgm:cxn modelId="{949B7E03-F1C6-4B47-8850-363AAEFF034F}" type="presParOf" srcId="{1BA62861-52E1-4B09-9507-6664C17C6B31}" destId="{E0E92F02-D245-40EB-AC6A-C5CFCD8B6817}" srcOrd="0" destOrd="0" presId="urn:microsoft.com/office/officeart/2008/layout/BendingPictureCaptionList"/>
    <dgm:cxn modelId="{01112CE9-02E3-4651-B757-1D30ED10A84F}" type="presParOf" srcId="{1BA62861-52E1-4B09-9507-6664C17C6B31}" destId="{7B8B940F-D4EA-4F99-AA0F-26880454F9A0}" srcOrd="1" destOrd="0" presId="urn:microsoft.com/office/officeart/2008/layout/BendingPictureCaptionList"/>
    <dgm:cxn modelId="{AC220E20-149A-47ED-958A-55083231BA0A}" type="presParOf" srcId="{BEA22ED0-529C-4FBC-AB6A-E85DE28079ED}" destId="{B8AEFE6A-FE0E-44B5-858D-86D9A0ADD30E}" srcOrd="1" destOrd="0" presId="urn:microsoft.com/office/officeart/2008/layout/BendingPictureCaptionList"/>
    <dgm:cxn modelId="{1BCDF7A5-3C26-4941-9CFB-603D20FDCBAE}" type="presParOf" srcId="{BEA22ED0-529C-4FBC-AB6A-E85DE28079ED}" destId="{120B8863-F276-4BDB-BFFE-409BFC74DDC3}" srcOrd="2" destOrd="0" presId="urn:microsoft.com/office/officeart/2008/layout/BendingPictureCaptionList"/>
    <dgm:cxn modelId="{FFA3EE6F-1338-4932-BCB4-05CFFACDEFF3}" type="presParOf" srcId="{120B8863-F276-4BDB-BFFE-409BFC74DDC3}" destId="{6CBEFD81-5521-4E73-9545-6383A58AE67F}" srcOrd="0" destOrd="0" presId="urn:microsoft.com/office/officeart/2008/layout/BendingPictureCaptionList"/>
    <dgm:cxn modelId="{F11DD48D-B517-4B72-85BC-110462DB74EC}" type="presParOf" srcId="{120B8863-F276-4BDB-BFFE-409BFC74DDC3}" destId="{FA34D19D-AFD7-41D8-91E7-DA9CB8A5477A}" srcOrd="1" destOrd="0" presId="urn:microsoft.com/office/officeart/2008/layout/BendingPictureCaptionList"/>
    <dgm:cxn modelId="{E0BA8078-44E7-43B3-B50C-AE5F23CD13A7}" type="presParOf" srcId="{BEA22ED0-529C-4FBC-AB6A-E85DE28079ED}" destId="{99866AAD-9627-4318-A834-801BD73D3DA7}" srcOrd="3" destOrd="0" presId="urn:microsoft.com/office/officeart/2008/layout/BendingPictureCaptionList"/>
    <dgm:cxn modelId="{70A56A86-6FDE-4B78-B798-1EF8BB91E762}" type="presParOf" srcId="{BEA22ED0-529C-4FBC-AB6A-E85DE28079ED}" destId="{5975981A-E7C2-40D6-9E75-44A6F86E73D2}" srcOrd="4" destOrd="0" presId="urn:microsoft.com/office/officeart/2008/layout/BendingPictureCaptionList"/>
    <dgm:cxn modelId="{06C91201-F761-4BF1-A785-64396B71F768}" type="presParOf" srcId="{5975981A-E7C2-40D6-9E75-44A6F86E73D2}" destId="{B53081F4-A2F3-4AEA-B8BF-9EF58131607D}" srcOrd="0" destOrd="0" presId="urn:microsoft.com/office/officeart/2008/layout/BendingPictureCaptionList"/>
    <dgm:cxn modelId="{34BB6111-BB29-448A-A6D9-145C11B114E2}" type="presParOf" srcId="{5975981A-E7C2-40D6-9E75-44A6F86E73D2}" destId="{3DD36B95-FB4F-4510-BE4D-92B86B568220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92F02-D245-40EB-AC6A-C5CFCD8B6817}">
      <dsp:nvSpPr>
        <dsp:cNvPr id="0" name=""/>
        <dsp:cNvSpPr/>
      </dsp:nvSpPr>
      <dsp:spPr>
        <a:xfrm>
          <a:off x="286152" y="1137"/>
          <a:ext cx="1582093" cy="126567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B940F-D4EA-4F99-AA0F-26880454F9A0}">
      <dsp:nvSpPr>
        <dsp:cNvPr id="0" name=""/>
        <dsp:cNvSpPr/>
      </dsp:nvSpPr>
      <dsp:spPr>
        <a:xfrm>
          <a:off x="441241" y="1141382"/>
          <a:ext cx="1408062" cy="44298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Circuitos de vía</a:t>
          </a:r>
          <a:endParaRPr lang="es-ES" sz="1100" kern="1200" dirty="0"/>
        </a:p>
      </dsp:txBody>
      <dsp:txXfrm>
        <a:off x="441241" y="1141382"/>
        <a:ext cx="1408062" cy="442986"/>
      </dsp:txXfrm>
    </dsp:sp>
    <dsp:sp modelId="{6CBEFD81-5521-4E73-9545-6383A58AE67F}">
      <dsp:nvSpPr>
        <dsp:cNvPr id="0" name=""/>
        <dsp:cNvSpPr/>
      </dsp:nvSpPr>
      <dsp:spPr>
        <a:xfrm>
          <a:off x="2026454" y="1137"/>
          <a:ext cx="1582093" cy="126567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4D19D-AFD7-41D8-91E7-DA9CB8A5477A}">
      <dsp:nvSpPr>
        <dsp:cNvPr id="0" name=""/>
        <dsp:cNvSpPr/>
      </dsp:nvSpPr>
      <dsp:spPr>
        <a:xfrm>
          <a:off x="2168843" y="1140244"/>
          <a:ext cx="1408062" cy="44298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Contadores de ejes</a:t>
          </a:r>
          <a:endParaRPr lang="es-ES" sz="1100" kern="1200" dirty="0"/>
        </a:p>
      </dsp:txBody>
      <dsp:txXfrm>
        <a:off x="2168843" y="1140244"/>
        <a:ext cx="1408062" cy="442986"/>
      </dsp:txXfrm>
    </dsp:sp>
    <dsp:sp modelId="{B53081F4-A2F3-4AEA-B8BF-9EF58131607D}">
      <dsp:nvSpPr>
        <dsp:cNvPr id="0" name=""/>
        <dsp:cNvSpPr/>
      </dsp:nvSpPr>
      <dsp:spPr>
        <a:xfrm>
          <a:off x="3766757" y="1137"/>
          <a:ext cx="1582093" cy="12656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36B95-FB4F-4510-BE4D-92B86B568220}">
      <dsp:nvSpPr>
        <dsp:cNvPr id="0" name=""/>
        <dsp:cNvSpPr/>
      </dsp:nvSpPr>
      <dsp:spPr>
        <a:xfrm>
          <a:off x="3909145" y="1140244"/>
          <a:ext cx="1408062" cy="44298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Sistemas </a:t>
          </a:r>
          <a:r>
            <a:rPr lang="es-ES" sz="1100" kern="1200" dirty="0" err="1" smtClean="0"/>
            <a:t>odométricos</a:t>
          </a:r>
          <a:r>
            <a:rPr lang="es-ES" sz="1100" kern="1200" dirty="0" smtClean="0"/>
            <a:t> del tren</a:t>
          </a:r>
          <a:endParaRPr lang="es-ES" sz="1100" kern="1200" dirty="0"/>
        </a:p>
      </dsp:txBody>
      <dsp:txXfrm>
        <a:off x="3909145" y="1140244"/>
        <a:ext cx="1408062" cy="4429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92F02-D245-40EB-AC6A-C5CFCD8B6817}">
      <dsp:nvSpPr>
        <dsp:cNvPr id="0" name=""/>
        <dsp:cNvSpPr/>
      </dsp:nvSpPr>
      <dsp:spPr>
        <a:xfrm>
          <a:off x="286152" y="1137"/>
          <a:ext cx="1582093" cy="126567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B940F-D4EA-4F99-AA0F-26880454F9A0}">
      <dsp:nvSpPr>
        <dsp:cNvPr id="0" name=""/>
        <dsp:cNvSpPr/>
      </dsp:nvSpPr>
      <dsp:spPr>
        <a:xfrm>
          <a:off x="441241" y="1141382"/>
          <a:ext cx="1408062" cy="44298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Circuitos de vía</a:t>
          </a:r>
          <a:endParaRPr lang="es-ES" sz="1100" kern="1200" dirty="0"/>
        </a:p>
      </dsp:txBody>
      <dsp:txXfrm>
        <a:off x="441241" y="1141382"/>
        <a:ext cx="1408062" cy="442986"/>
      </dsp:txXfrm>
    </dsp:sp>
    <dsp:sp modelId="{6CBEFD81-5521-4E73-9545-6383A58AE67F}">
      <dsp:nvSpPr>
        <dsp:cNvPr id="0" name=""/>
        <dsp:cNvSpPr/>
      </dsp:nvSpPr>
      <dsp:spPr>
        <a:xfrm>
          <a:off x="2026454" y="1137"/>
          <a:ext cx="1582093" cy="126567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4D19D-AFD7-41D8-91E7-DA9CB8A5477A}">
      <dsp:nvSpPr>
        <dsp:cNvPr id="0" name=""/>
        <dsp:cNvSpPr/>
      </dsp:nvSpPr>
      <dsp:spPr>
        <a:xfrm>
          <a:off x="2168843" y="1140244"/>
          <a:ext cx="1408062" cy="44298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Contadores de ejes</a:t>
          </a:r>
          <a:endParaRPr lang="es-ES" sz="1100" kern="1200" dirty="0"/>
        </a:p>
      </dsp:txBody>
      <dsp:txXfrm>
        <a:off x="2168843" y="1140244"/>
        <a:ext cx="1408062" cy="442986"/>
      </dsp:txXfrm>
    </dsp:sp>
    <dsp:sp modelId="{B53081F4-A2F3-4AEA-B8BF-9EF58131607D}">
      <dsp:nvSpPr>
        <dsp:cNvPr id="0" name=""/>
        <dsp:cNvSpPr/>
      </dsp:nvSpPr>
      <dsp:spPr>
        <a:xfrm>
          <a:off x="3766757" y="1137"/>
          <a:ext cx="1582093" cy="12656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36B95-FB4F-4510-BE4D-92B86B568220}">
      <dsp:nvSpPr>
        <dsp:cNvPr id="0" name=""/>
        <dsp:cNvSpPr/>
      </dsp:nvSpPr>
      <dsp:spPr>
        <a:xfrm>
          <a:off x="3909145" y="1140244"/>
          <a:ext cx="1408062" cy="44298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Sistemas </a:t>
          </a:r>
          <a:r>
            <a:rPr lang="es-ES" sz="1100" kern="1200" dirty="0" err="1" smtClean="0"/>
            <a:t>odométricos</a:t>
          </a:r>
          <a:r>
            <a:rPr lang="es-ES" sz="1100" kern="1200" dirty="0" smtClean="0"/>
            <a:t> del tren</a:t>
          </a:r>
          <a:endParaRPr lang="es-ES" sz="1100" kern="1200" dirty="0"/>
        </a:p>
      </dsp:txBody>
      <dsp:txXfrm>
        <a:off x="3909145" y="1140244"/>
        <a:ext cx="1408062" cy="442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72A03-8192-4C8E-851E-DA871DEC8922}" type="datetimeFigureOut">
              <a:rPr lang="fr-FR" smtClean="0"/>
              <a:t>26/08/2021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2B30-12CB-41F2-81B0-A9C2A6B11C9F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53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26/08/2021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7607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427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6CD8F-B7ED-4A05-9FB1-A01CC0EF02CC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967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6" y="3127188"/>
            <a:ext cx="8426449" cy="576000"/>
          </a:xfrm>
        </p:spPr>
        <p:txBody>
          <a:bodyPr/>
          <a:lstStyle>
            <a:lvl1pPr marL="0" indent="0" algn="ctr">
              <a:buNone/>
              <a:defRPr sz="15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9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03199"/>
            <a:ext cx="8427600" cy="25380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3000">
                <a:solidFill>
                  <a:schemeClr val="bg1"/>
                </a:solidFill>
              </a:defRPr>
            </a:lvl1pPr>
            <a:lvl2pPr marL="0" indent="0">
              <a:lnSpc>
                <a:spcPct val="95000"/>
              </a:lnSpc>
              <a:buNone/>
              <a:defRPr sz="25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63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64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4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5F8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92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81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DC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5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50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FFC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8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7670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63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787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rgbClr val="E632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33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P218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91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527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5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/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34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9144000" cy="2664000"/>
          </a:xfrm>
          <a:solidFill>
            <a:srgbClr val="FFCD1E"/>
          </a:solidFill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0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 </a:t>
            </a:r>
            <a:endParaRPr lang="en-US" noProof="0" dirty="0"/>
          </a:p>
        </p:txBody>
      </p:sp>
      <p:sp>
        <p:nvSpPr>
          <p:cNvPr id="19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15616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7121505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1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316794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2" name="Espace réservé pour une image  4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517972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3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719150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24" name="Espace réservé pour une image 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920328" y="955000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pic>
        <p:nvPicPr>
          <p:cNvPr id="425" name="Image 4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1135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21472" y="1851025"/>
            <a:ext cx="2700000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084168" y="1851025"/>
            <a:ext cx="2701057" cy="2557463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419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5" y="1563688"/>
            <a:ext cx="1800225" cy="28448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268538" y="0"/>
            <a:ext cx="1727200" cy="262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4" name="Espace réservé pour une image  7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268538" y="2839500"/>
            <a:ext cx="1728000" cy="230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5" name="Espace réservé pour une image  7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76353" y="0"/>
            <a:ext cx="1727200" cy="2124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6" name="Espace réservé pour une image  7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176353" y="2335500"/>
            <a:ext cx="1728000" cy="2808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7" name="Espace réservé pour une image  7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084168" y="-3650"/>
            <a:ext cx="1727200" cy="29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084168" y="3127500"/>
            <a:ext cx="1728000" cy="2016000"/>
          </a:xfrm>
          <a:solidFill>
            <a:srgbClr val="EAEAEA"/>
          </a:solidFill>
        </p:spPr>
        <p:txBody>
          <a:bodyPr tIns="612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20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21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‹Nº›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10" name="Espace réservé pour une image 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99846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58432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pour une image 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140000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25863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00192" y="864411"/>
            <a:ext cx="864000" cy="864000"/>
          </a:xfr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886055" y="1736148"/>
            <a:ext cx="1692275" cy="83560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58775" y="3291830"/>
            <a:ext cx="8426450" cy="1116658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9144000" cy="2934000"/>
          </a:xfrm>
          <a:solidFill>
            <a:srgbClr val="EAEAEA"/>
          </a:solidFill>
        </p:spPr>
        <p:txBody>
          <a:bodyPr bIns="1548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 then </a:t>
            </a:r>
            <a:br>
              <a:rPr lang="en-US" noProof="0" dirty="0" smtClean="0"/>
            </a:br>
            <a:r>
              <a:rPr lang="en-US" noProof="0" dirty="0" smtClean="0"/>
              <a:t>place the visual into background position </a:t>
            </a:r>
            <a:br>
              <a:rPr lang="en-US" noProof="0" dirty="0" smtClean="0"/>
            </a:br>
            <a:r>
              <a:rPr lang="en-US" noProof="0" dirty="0" smtClean="0"/>
              <a:t>(Right click with the mouse / Send to back)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5378" y="3111810"/>
            <a:ext cx="936104" cy="828000"/>
          </a:xfrm>
          <a:prstGeom prst="callout2">
            <a:avLst>
              <a:gd name="adj1" fmla="val 43813"/>
              <a:gd name="adj2" fmla="val -10594"/>
              <a:gd name="adj3" fmla="val 43813"/>
              <a:gd name="adj4" fmla="val -42349"/>
              <a:gd name="adj5" fmla="val 3930"/>
              <a:gd name="adj6" fmla="val -74212"/>
            </a:avLst>
          </a:prstGeom>
          <a:ln>
            <a:solidFill>
              <a:schemeClr val="accent1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chemeClr val="accent1"/>
                </a:solidFill>
              </a:defRPr>
            </a:lvl1pPr>
            <a:lvl2pPr algn="l">
              <a:defRPr sz="1000" b="1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519772" y="3111810"/>
            <a:ext cx="936104" cy="828000"/>
          </a:xfrm>
          <a:prstGeom prst="callout2">
            <a:avLst>
              <a:gd name="adj1" fmla="val 44643"/>
              <a:gd name="adj2" fmla="val 114996"/>
              <a:gd name="adj3" fmla="val 44643"/>
              <a:gd name="adj4" fmla="val 145669"/>
              <a:gd name="adj5" fmla="val 3100"/>
              <a:gd name="adj6" fmla="val 176234"/>
            </a:avLst>
          </a:prstGeom>
          <a:ln>
            <a:solidFill>
              <a:schemeClr val="accent5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accent5"/>
                </a:solidFill>
              </a:defRPr>
            </a:lvl1pPr>
            <a:lvl2pPr algn="r">
              <a:defRPr sz="1000" b="1">
                <a:solidFill>
                  <a:schemeClr val="accent5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19773" y="1308429"/>
            <a:ext cx="936104" cy="828000"/>
          </a:xfrm>
          <a:prstGeom prst="callout2">
            <a:avLst>
              <a:gd name="adj1" fmla="val 48795"/>
              <a:gd name="adj2" fmla="val 112793"/>
              <a:gd name="adj3" fmla="val 48795"/>
              <a:gd name="adj4" fmla="val 145669"/>
              <a:gd name="adj5" fmla="val 85303"/>
              <a:gd name="adj6" fmla="val 178437"/>
            </a:avLst>
          </a:prstGeom>
          <a:ln>
            <a:solidFill>
              <a:schemeClr val="bg2"/>
            </a:solidFill>
          </a:ln>
        </p:spPr>
        <p:txBody>
          <a:bodyPr anchor="ctr" anchorCtr="0"/>
          <a:lstStyle>
            <a:lvl1pPr algn="r">
              <a:defRPr sz="1000" b="1">
                <a:solidFill>
                  <a:schemeClr val="bg2"/>
                </a:solidFill>
              </a:defRPr>
            </a:lvl1pPr>
            <a:lvl2pPr algn="r">
              <a:defRPr sz="1000" b="1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655378" y="1304237"/>
            <a:ext cx="936104" cy="828000"/>
          </a:xfrm>
          <a:prstGeom prst="callout2">
            <a:avLst>
              <a:gd name="adj1" fmla="val 48795"/>
              <a:gd name="adj2" fmla="val -10594"/>
              <a:gd name="adj3" fmla="val 48794"/>
              <a:gd name="adj4" fmla="val -43818"/>
              <a:gd name="adj5" fmla="val 81982"/>
              <a:gd name="adj6" fmla="val -72009"/>
            </a:avLst>
          </a:prstGeom>
          <a:ln>
            <a:solidFill>
              <a:srgbClr val="FFCD1E"/>
            </a:solidFill>
          </a:ln>
        </p:spPr>
        <p:txBody>
          <a:bodyPr anchor="ctr" anchorCtr="0"/>
          <a:lstStyle>
            <a:lvl1pPr algn="l">
              <a:defRPr sz="1000" b="1">
                <a:solidFill>
                  <a:srgbClr val="FFCD1E"/>
                </a:solidFill>
              </a:defRPr>
            </a:lvl1pPr>
            <a:lvl2pPr algn="l">
              <a:defRPr sz="1000" b="1">
                <a:solidFill>
                  <a:srgbClr val="FFCD1E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791580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bg2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91579" y="3107618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5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653357" y="3111810"/>
            <a:ext cx="1728192" cy="763457"/>
          </a:xfrm>
          <a:prstGeom prst="roundRect">
            <a:avLst>
              <a:gd name="adj" fmla="val 5779"/>
            </a:avLst>
          </a:prstGeom>
          <a:solidFill>
            <a:schemeClr val="accent1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653357" y="1304237"/>
            <a:ext cx="1728192" cy="763457"/>
          </a:xfrm>
          <a:prstGeom prst="roundRect">
            <a:avLst>
              <a:gd name="adj" fmla="val 5779"/>
            </a:avLst>
          </a:prstGeom>
          <a:solidFill>
            <a:srgbClr val="FFCD1E"/>
          </a:solidFill>
        </p:spPr>
        <p:txBody>
          <a:bodyPr lIns="72000" tIns="36000" rIns="36000" bIns="36000" anchor="ctr" anchorCtr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  <a:lvl2pPr algn="l">
              <a:lnSpc>
                <a:spcPct val="100000"/>
              </a:lnSpc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1920" y="1851025"/>
            <a:ext cx="1440805" cy="1441450"/>
          </a:xfrm>
          <a:prstGeom prst="ellipse">
            <a:avLst/>
          </a:prstGeom>
          <a:solidFill>
            <a:schemeClr val="tx2"/>
          </a:solidFill>
        </p:spPr>
        <p:txBody>
          <a:bodyPr anchor="ctr" anchorCtr="0"/>
          <a:lstStyle>
            <a:lvl1pPr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332887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ableau 4"/>
          <p:cNvSpPr>
            <a:spLocks noGrp="1"/>
          </p:cNvSpPr>
          <p:nvPr>
            <p:ph type="tbl" sz="quarter" idx="13" hasCustomPrompt="1"/>
          </p:nvPr>
        </p:nvSpPr>
        <p:spPr bwMode="gray">
          <a:xfrm>
            <a:off x="358775" y="771525"/>
            <a:ext cx="8426450" cy="3708437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277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8776" y="438663"/>
            <a:ext cx="8426450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8776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44533" y="1851025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619673" y="1844727"/>
            <a:ext cx="684000" cy="684000"/>
          </a:xfrm>
          <a:prstGeom prst="ellipse">
            <a:avLst/>
          </a:prstGeom>
          <a:solidFill>
            <a:srgbClr val="DCDC00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4533" y="2664587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619673" y="2658289"/>
            <a:ext cx="684000" cy="684000"/>
          </a:xfrm>
          <a:prstGeom prst="ellipse">
            <a:avLst/>
          </a:prstGeom>
          <a:solidFill>
            <a:schemeClr val="accent6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44533" y="3478148"/>
            <a:ext cx="1224000" cy="684000"/>
          </a:xfrm>
        </p:spPr>
        <p:txBody>
          <a:bodyPr anchor="ctr" anchorCtr="0"/>
          <a:lstStyle>
            <a:lvl1pPr>
              <a:defRPr sz="1000" b="1"/>
            </a:lvl1pPr>
            <a:lvl2pPr marL="0" indent="0">
              <a:buNone/>
              <a:defRPr sz="1000" b="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19673" y="3471850"/>
            <a:ext cx="684000" cy="684000"/>
          </a:xfrm>
          <a:prstGeom prst="ellipse">
            <a:avLst/>
          </a:prstGeom>
          <a:solidFill>
            <a:schemeClr val="bg2"/>
          </a:solidFill>
        </p:spPr>
        <p:txBody>
          <a:bodyPr wrap="none" anchor="ctr" anchorCtr="0"/>
          <a:lstStyle>
            <a:lvl1pPr>
              <a:defRPr sz="1500">
                <a:solidFill>
                  <a:schemeClr val="bg1"/>
                </a:solidFill>
              </a:defRPr>
            </a:lvl1pPr>
            <a:lvl2pPr>
              <a:defRPr sz="1000"/>
            </a:lvl2pPr>
          </a:lstStyle>
          <a:p>
            <a:pPr lvl="0"/>
            <a:r>
              <a:rPr lang="en-US" noProof="0" dirty="0" smtClean="0"/>
              <a:t>+00%</a:t>
            </a:r>
          </a:p>
        </p:txBody>
      </p:sp>
      <p:sp>
        <p:nvSpPr>
          <p:cNvPr id="19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13243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21" hasCustomPrompt="1"/>
          </p:nvPr>
        </p:nvSpPr>
        <p:spPr bwMode="gray">
          <a:xfrm>
            <a:off x="3213243" y="1779663"/>
            <a:ext cx="2718000" cy="2628826"/>
          </a:xfrm>
        </p:spPr>
        <p:txBody>
          <a:bodyPr tIns="540000" anchor="ctr" anchorCtr="0"/>
          <a:lstStyle>
            <a:lvl1pPr>
              <a:defRPr/>
            </a:lvl1pPr>
          </a:lstStyle>
          <a:p>
            <a:r>
              <a:rPr lang="en-US" noProof="0" dirty="0" smtClean="0"/>
              <a:t>Graph</a:t>
            </a:r>
            <a:endParaRPr lang="en-US" noProof="0" dirty="0"/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52092" y="1088461"/>
            <a:ext cx="2717512" cy="576262"/>
          </a:xfrm>
        </p:spPr>
        <p:txBody>
          <a:bodyPr/>
          <a:lstStyle>
            <a:lvl1pPr>
              <a:spcAft>
                <a:spcPts val="600"/>
              </a:spcAft>
              <a:defRPr sz="1000" cap="all" baseline="0"/>
            </a:lvl1pPr>
            <a:lvl2pPr marL="0" indent="0">
              <a:buNone/>
              <a:defRPr sz="1000">
                <a:solidFill>
                  <a:srgbClr val="E63241"/>
                </a:solidFill>
              </a:defRPr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21" name="Espace réservé du graphique 7"/>
          <p:cNvSpPr>
            <a:spLocks noGrp="1"/>
          </p:cNvSpPr>
          <p:nvPr>
            <p:ph type="chart" sz="quarter" idx="23" hasCustomPrompt="1"/>
          </p:nvPr>
        </p:nvSpPr>
        <p:spPr bwMode="gray">
          <a:xfrm>
            <a:off x="6052092" y="1779663"/>
            <a:ext cx="2718000" cy="2628826"/>
          </a:xfrm>
        </p:spPr>
        <p:txBody>
          <a:bodyPr tIns="540000" anchor="ctr" anchorCtr="0"/>
          <a:lstStyle/>
          <a:p>
            <a:r>
              <a:rPr lang="en-US" noProof="0" dirty="0" smtClean="0"/>
              <a:t>Graph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613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917063" y="1807162"/>
            <a:ext cx="1258888" cy="1260475"/>
          </a:xfrm>
          <a:prstGeom prst="ellipse">
            <a:avLst/>
          </a:prstGeom>
          <a:solidFill>
            <a:srgbClr val="DCDC00"/>
          </a:solidFill>
        </p:spPr>
        <p:txBody>
          <a:bodyPr anchor="ctr" anchorCtr="0"/>
          <a:lstStyle>
            <a:lvl1pPr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628635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928608" y="1807162"/>
            <a:ext cx="1258888" cy="1260475"/>
          </a:xfrm>
          <a:prstGeom prst="ellipse">
            <a:avLst/>
          </a:prstGeom>
          <a:solidFill>
            <a:schemeClr val="bg2"/>
          </a:solidFill>
        </p:spPr>
        <p:txBody>
          <a:bodyPr anchor="ctr" anchorCtr="0"/>
          <a:lstStyle>
            <a:lvl1pPr>
              <a:defRPr sz="22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0180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40152" y="1807162"/>
            <a:ext cx="1258888" cy="1260475"/>
          </a:xfrm>
          <a:prstGeom prst="ellipse">
            <a:avLst/>
          </a:prstGeom>
          <a:solidFill>
            <a:schemeClr val="accent5"/>
          </a:solidFill>
        </p:spPr>
        <p:txBody>
          <a:bodyPr anchor="ctr" anchorCtr="0"/>
          <a:lstStyle>
            <a:lvl1pPr>
              <a:defRPr sz="2200">
                <a:solidFill>
                  <a:srgbClr val="DCDC00"/>
                </a:solidFill>
              </a:defRPr>
            </a:lvl1pPr>
          </a:lstStyle>
          <a:p>
            <a:pPr lvl="0"/>
            <a:r>
              <a:rPr lang="en-US" noProof="0" dirty="0" smtClean="0"/>
              <a:t>+00%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5651724" y="3197171"/>
            <a:ext cx="1835745" cy="1152525"/>
          </a:xfrm>
        </p:spPr>
        <p:txBody>
          <a:bodyPr/>
          <a:lstStyle>
            <a:lvl1pPr>
              <a:defRPr sz="1000" b="1"/>
            </a:lvl1pPr>
            <a:lvl2pPr marL="0" indent="0">
              <a:buNone/>
              <a:defRPr sz="1000"/>
            </a:lvl2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</p:txBody>
      </p:sp>
    </p:spTree>
    <p:extLst>
      <p:ext uri="{BB962C8B-B14F-4D97-AF65-F5344CB8AC3E}">
        <p14:creationId xmlns:p14="http://schemas.microsoft.com/office/powerpoint/2010/main" val="2931213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 userDrawn="1"/>
        </p:nvSpPr>
        <p:spPr bwMode="gray">
          <a:xfrm>
            <a:off x="1572031" y="1979555"/>
            <a:ext cx="936000" cy="1188000"/>
          </a:xfrm>
          <a:prstGeom prst="roundRect">
            <a:avLst>
              <a:gd name="adj" fmla="val 231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625985" y="2324484"/>
            <a:ext cx="828092" cy="792000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572000" y="1433476"/>
            <a:ext cx="3132138" cy="2975012"/>
          </a:xfrm>
        </p:spPr>
        <p:txBody>
          <a:bodyPr/>
          <a:lstStyle>
            <a:lvl1pPr>
              <a:spcAft>
                <a:spcPts val="700"/>
              </a:spcAft>
              <a:defRPr sz="1000" b="1" cap="all" baseline="0">
                <a:solidFill>
                  <a:schemeClr val="accent5"/>
                </a:solidFill>
              </a:defRPr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043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87924" y="2417599"/>
            <a:ext cx="1368000" cy="3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0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&amp;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4020478"/>
            <a:ext cx="8426449" cy="459484"/>
          </a:xfrm>
        </p:spPr>
        <p:txBody>
          <a:bodyPr/>
          <a:lstStyle>
            <a:lvl1pPr marL="0" indent="0" algn="ctr">
              <a:buNone/>
              <a:defRPr sz="1100" b="1">
                <a:solidFill>
                  <a:schemeClr val="accent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00.00.2017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9" name="Espace réservé pour une image  11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9144000" cy="2664000"/>
          </a:xfrm>
          <a:solidFill>
            <a:srgbClr val="EAEAEA"/>
          </a:solidFill>
        </p:spPr>
        <p:txBody>
          <a:bodyPr tIns="540000" anchor="ctr" anchorCtr="0"/>
          <a:lstStyle>
            <a:lvl1pPr>
              <a:defRPr sz="1000"/>
            </a:lvl1pPr>
          </a:lstStyle>
          <a:p>
            <a:r>
              <a:rPr lang="en-US" noProof="0" dirty="0" smtClean="0"/>
              <a:t>Select the icon to insert a picture</a:t>
            </a:r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42000" y="4536591"/>
            <a:ext cx="1260000" cy="283728"/>
          </a:xfrm>
          <a:prstGeom prst="rect">
            <a:avLst/>
          </a:prstGeom>
        </p:spPr>
      </p:pic>
      <p:sp>
        <p:nvSpPr>
          <p:cNvPr id="10" name="Espace réservé du texte 7"/>
          <p:cNvSpPr>
            <a:spLocks noGrp="1"/>
          </p:cNvSpPr>
          <p:nvPr>
            <p:ph type="body" sz="quarter" idx="21" hasCustomPrompt="1"/>
          </p:nvPr>
        </p:nvSpPr>
        <p:spPr>
          <a:xfrm>
            <a:off x="360000" y="2678400"/>
            <a:ext cx="8427600" cy="11844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buFont typeface="Arial" panose="020B0604020202020204" pitchFamily="34" charset="0"/>
              <a:buNone/>
              <a:defRPr sz="2170"/>
            </a:lvl1pPr>
            <a:lvl2pPr marL="0" indent="0">
              <a:lnSpc>
                <a:spcPct val="95000"/>
              </a:lnSpc>
              <a:buNone/>
              <a:defRPr sz="1600"/>
            </a:lvl2pPr>
          </a:lstStyle>
          <a:p>
            <a:pPr lvl="0"/>
            <a:r>
              <a:rPr lang="en-US" noProof="0" dirty="0" smtClean="0"/>
              <a:t>Title</a:t>
            </a:r>
          </a:p>
          <a:p>
            <a:pPr lvl="1"/>
            <a:r>
              <a:rPr lang="en-US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45633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34761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776" y="1455571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1858871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776" y="1966828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237012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776" y="247808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2881385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166776" y="2989342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83568" y="3392642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166776" y="3500599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83568" y="3903898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166776" y="4011855"/>
            <a:ext cx="7617691" cy="324092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16797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3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616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166825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616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166825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616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166825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98080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881289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98080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881289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398080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881289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35551" y="1707710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18760" y="1815666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35551" y="2366524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618760" y="2474480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135551" y="3025339"/>
            <a:ext cx="432000" cy="432000"/>
          </a:xfrm>
        </p:spPr>
        <p:txBody>
          <a:bodyPr/>
          <a:lstStyle>
            <a:lvl1pPr algn="r">
              <a:defRPr sz="2000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 smtClean="0"/>
              <a:t>00</a:t>
            </a:r>
            <a:endParaRPr lang="en-US" noProof="0" dirty="0"/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618760" y="3133295"/>
            <a:ext cx="2160000" cy="504825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18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3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2915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8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393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71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166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gray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1150937" y="390537"/>
            <a:ext cx="7092951" cy="1836551"/>
          </a:xfrm>
        </p:spPr>
        <p:txBody>
          <a:bodyPr anchor="b" anchorCtr="0"/>
          <a:lstStyle>
            <a:lvl1pPr algn="l">
              <a:defRPr sz="8000" b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noProof="0" dirty="0" smtClean="0"/>
              <a:t>00.</a:t>
            </a:r>
            <a:endParaRPr lang="en-US" noProof="0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803775"/>
            <a:ext cx="358776" cy="339726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803774"/>
            <a:ext cx="35877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4060" y="4803774"/>
            <a:ext cx="354715" cy="339725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150938" y="2461923"/>
            <a:ext cx="7092950" cy="1946565"/>
          </a:xfrm>
        </p:spPr>
        <p:txBody>
          <a:bodyPr/>
          <a:lstStyle>
            <a:lvl1pPr algn="l"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Chapter title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4" y="4617830"/>
            <a:ext cx="827998" cy="1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8776" y="438663"/>
            <a:ext cx="8426450" cy="8913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8775" y="1851671"/>
            <a:ext cx="8426450" cy="25562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Text level 1</a:t>
            </a:r>
          </a:p>
          <a:p>
            <a:pPr lvl="1"/>
            <a:r>
              <a:rPr lang="en-US" noProof="0" dirty="0" smtClean="0"/>
              <a:t>Text level 2</a:t>
            </a:r>
          </a:p>
          <a:p>
            <a:pPr lvl="2"/>
            <a:r>
              <a:rPr lang="en-US" noProof="0" dirty="0" smtClean="0"/>
              <a:t>Text level 3</a:t>
            </a:r>
          </a:p>
          <a:p>
            <a:pPr lvl="3"/>
            <a:r>
              <a:rPr lang="en-US" noProof="0" dirty="0" smtClean="0"/>
              <a:t>Text level 4</a:t>
            </a:r>
          </a:p>
          <a:p>
            <a:pPr lvl="4"/>
            <a:r>
              <a:rPr lang="en-US" noProof="0" dirty="0" smtClean="0"/>
              <a:t>Text level 5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4803775"/>
            <a:ext cx="358776" cy="3397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10421" y="4551970"/>
            <a:ext cx="684000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US" noProof="0" smtClean="0"/>
              <a:t>Detectores de tren</a:t>
            </a:r>
            <a:endParaRPr lang="en-US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-508" y="4551970"/>
            <a:ext cx="432060" cy="2518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33122C9-A0B9-462F-8757-0847AD287B63}" type="slidenum">
              <a:rPr lang="en-US" noProof="0" smtClean="0"/>
              <a:pPr/>
              <a:t>‹Nº›</a:t>
            </a:fld>
            <a:endParaRPr lang="en-US" noProof="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988223" y="4617830"/>
            <a:ext cx="828000" cy="1864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36" r:id="rId2"/>
    <p:sldLayoutId id="2147483821" r:id="rId3"/>
    <p:sldLayoutId id="2147483837" r:id="rId4"/>
    <p:sldLayoutId id="2147483809" r:id="rId5"/>
    <p:sldLayoutId id="2147483810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8" r:id="rId16"/>
    <p:sldLayoutId id="2147483831" r:id="rId17"/>
    <p:sldLayoutId id="2147483832" r:id="rId18"/>
    <p:sldLayoutId id="2147483833" r:id="rId19"/>
    <p:sldLayoutId id="2147483834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35" r:id="rId28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109538" indent="-109538" algn="ctr" defTabSz="914400" rtl="0" eaLnBrk="1" latinLnBrk="0" hangingPunct="1">
        <a:lnSpc>
          <a:spcPct val="100000"/>
        </a:lnSpc>
        <a:spcBef>
          <a:spcPts val="0"/>
        </a:spcBef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None/>
        <a:defRPr sz="11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08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11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16000" indent="-108000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tabLst/>
        <a:defRPr sz="11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Agosto </a:t>
            </a:r>
            <a:r>
              <a:rPr lang="en-US" dirty="0" smtClean="0"/>
              <a:t>2021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Curso de inicialización a la señalización</a:t>
            </a:r>
          </a:p>
        </p:txBody>
      </p:sp>
    </p:spTree>
    <p:extLst>
      <p:ext uri="{BB962C8B-B14F-4D97-AF65-F5344CB8AC3E}">
        <p14:creationId xmlns:p14="http://schemas.microsoft.com/office/powerpoint/2010/main" val="26234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123478"/>
            <a:ext cx="8426450" cy="891380"/>
          </a:xfrm>
        </p:spPr>
        <p:txBody>
          <a:bodyPr/>
          <a:lstStyle/>
          <a:p>
            <a:r>
              <a:rPr lang="es-ES" dirty="0" smtClean="0"/>
              <a:t>Tipos de detectores</a:t>
            </a:r>
            <a:endParaRPr lang="es-E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4543681"/>
            <a:ext cx="432060" cy="251805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10</a:t>
            </a:fld>
            <a:endParaRPr lang="fr-FR" dirty="0"/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2728913" y="777875"/>
            <a:ext cx="95250" cy="742950"/>
            <a:chOff x="5832" y="2570"/>
            <a:chExt cx="151" cy="1170"/>
          </a:xfrm>
        </p:grpSpPr>
      </p:grp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1624013" y="1281486"/>
            <a:ext cx="592137" cy="95250"/>
            <a:chOff x="4092" y="4191"/>
            <a:chExt cx="932" cy="151"/>
          </a:xfrm>
        </p:grpSpPr>
      </p:grp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2728913" y="1662486"/>
            <a:ext cx="95250" cy="592138"/>
            <a:chOff x="5832" y="4791"/>
            <a:chExt cx="151" cy="932"/>
          </a:xfrm>
        </p:grpSpPr>
      </p:grpSp>
      <p:sp>
        <p:nvSpPr>
          <p:cNvPr id="60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510421" y="4551970"/>
            <a:ext cx="6840000" cy="251805"/>
          </a:xfrm>
        </p:spPr>
        <p:txBody>
          <a:bodyPr/>
          <a:lstStyle/>
          <a:p>
            <a:pPr algn="l"/>
            <a:r>
              <a:rPr lang="es-ES" dirty="0" smtClean="0"/>
              <a:t>Detectores de tren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25356" y="431440"/>
            <a:ext cx="8533706" cy="1094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r>
              <a:rPr lang="es-ES" altLang="es-ES" b="1" u="sng" dirty="0" smtClean="0">
                <a:solidFill>
                  <a:schemeClr val="accent4"/>
                </a:solidFill>
              </a:rPr>
              <a:t>Circuitos de vía:</a:t>
            </a:r>
          </a:p>
          <a:p>
            <a:pPr>
              <a:lnSpc>
                <a:spcPct val="105000"/>
              </a:lnSpc>
            </a:pPr>
            <a:endParaRPr lang="es-ES" altLang="es-ES" sz="1100" dirty="0" smtClean="0">
              <a:solidFill>
                <a:schemeClr val="accent4"/>
              </a:solidFill>
            </a:endParaRPr>
          </a:p>
          <a:p>
            <a:pPr marL="171450" indent="-171450">
              <a:lnSpc>
                <a:spcPct val="105000"/>
              </a:lnSpc>
              <a:buFontTx/>
              <a:buChar char="-"/>
            </a:pPr>
            <a:endParaRPr lang="es-ES" altLang="es-ES" sz="1100" dirty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-36512" y="2211127"/>
            <a:ext cx="2808312" cy="625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s-ES" altLang="es-ES" sz="1100" dirty="0">
                <a:solidFill>
                  <a:schemeClr val="accent4"/>
                </a:solidFill>
              </a:rPr>
              <a:t>Circuitos de vía de Corriente alterna de </a:t>
            </a:r>
            <a:r>
              <a:rPr lang="es-ES" altLang="es-ES" sz="1100" dirty="0" smtClean="0">
                <a:solidFill>
                  <a:schemeClr val="accent4"/>
                </a:solidFill>
              </a:rPr>
              <a:t>audiofrecuencia</a:t>
            </a:r>
            <a:endParaRPr lang="es-ES" altLang="es-ES" sz="1100" dirty="0">
              <a:solidFill>
                <a:schemeClr val="accent4"/>
              </a:solidFill>
            </a:endParaRPr>
          </a:p>
          <a:p>
            <a:pPr marL="171450" indent="-171450" algn="ctr">
              <a:lnSpc>
                <a:spcPct val="105000"/>
              </a:lnSpc>
              <a:buFontTx/>
              <a:buChar char="-"/>
            </a:pPr>
            <a:endParaRPr lang="es-ES" altLang="es-ES" sz="1100" dirty="0">
              <a:solidFill>
                <a:schemeClr val="accent4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978513"/>
            <a:ext cx="3810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2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123478"/>
            <a:ext cx="8426450" cy="891380"/>
          </a:xfrm>
        </p:spPr>
        <p:txBody>
          <a:bodyPr/>
          <a:lstStyle/>
          <a:p>
            <a:r>
              <a:rPr lang="es-ES" dirty="0" smtClean="0"/>
              <a:t>Tipos de detectores</a:t>
            </a:r>
            <a:endParaRPr lang="es-E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4543681"/>
            <a:ext cx="432060" cy="251805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11</a:t>
            </a:fld>
            <a:endParaRPr lang="fr-FR" dirty="0"/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2728913" y="777875"/>
            <a:ext cx="95250" cy="742950"/>
            <a:chOff x="5832" y="2570"/>
            <a:chExt cx="151" cy="1170"/>
          </a:xfrm>
        </p:grpSpPr>
      </p:grp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1624013" y="1281486"/>
            <a:ext cx="592137" cy="95250"/>
            <a:chOff x="4092" y="4191"/>
            <a:chExt cx="932" cy="151"/>
          </a:xfrm>
        </p:grpSpPr>
      </p:grp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2728913" y="1662486"/>
            <a:ext cx="95250" cy="592138"/>
            <a:chOff x="5832" y="4791"/>
            <a:chExt cx="151" cy="932"/>
          </a:xfrm>
        </p:grpSpPr>
      </p:grpSp>
      <p:sp>
        <p:nvSpPr>
          <p:cNvPr id="60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510421" y="4551970"/>
            <a:ext cx="6840000" cy="251805"/>
          </a:xfrm>
        </p:spPr>
        <p:txBody>
          <a:bodyPr/>
          <a:lstStyle/>
          <a:p>
            <a:pPr algn="l"/>
            <a:r>
              <a:rPr lang="es-ES" dirty="0" smtClean="0"/>
              <a:t>Detectores de tren</a:t>
            </a:r>
            <a:endParaRPr lang="es-ES" dirty="0"/>
          </a:p>
        </p:txBody>
      </p:sp>
      <p:sp>
        <p:nvSpPr>
          <p:cNvPr id="12" name="Rectángulo 11"/>
          <p:cNvSpPr/>
          <p:nvPr/>
        </p:nvSpPr>
        <p:spPr>
          <a:xfrm>
            <a:off x="325356" y="431440"/>
            <a:ext cx="8533706" cy="1094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r>
              <a:rPr lang="es-ES" altLang="es-ES" b="1" u="sng" dirty="0" smtClean="0">
                <a:solidFill>
                  <a:schemeClr val="accent4"/>
                </a:solidFill>
              </a:rPr>
              <a:t>Circuitos de vía:</a:t>
            </a:r>
          </a:p>
          <a:p>
            <a:pPr>
              <a:lnSpc>
                <a:spcPct val="105000"/>
              </a:lnSpc>
            </a:pPr>
            <a:endParaRPr lang="es-ES" altLang="es-ES" sz="1100" dirty="0" smtClean="0">
              <a:solidFill>
                <a:schemeClr val="accent4"/>
              </a:solidFill>
            </a:endParaRPr>
          </a:p>
          <a:p>
            <a:pPr marL="171450" indent="-171450">
              <a:lnSpc>
                <a:spcPct val="105000"/>
              </a:lnSpc>
              <a:buFontTx/>
              <a:buChar char="-"/>
            </a:pPr>
            <a:endParaRPr lang="es-ES" altLang="es-ES" sz="1100" dirty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915816" y="4068151"/>
            <a:ext cx="2808312" cy="447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s-ES" altLang="es-ES" sz="1100" dirty="0" smtClean="0">
                <a:solidFill>
                  <a:schemeClr val="accent4"/>
                </a:solidFill>
              </a:rPr>
              <a:t>Concepto de “</a:t>
            </a:r>
            <a:r>
              <a:rPr lang="es-ES" altLang="es-ES" sz="1100" dirty="0" err="1" smtClean="0">
                <a:solidFill>
                  <a:schemeClr val="accent4"/>
                </a:solidFill>
              </a:rPr>
              <a:t>shunting</a:t>
            </a:r>
            <a:r>
              <a:rPr lang="es-ES" altLang="es-ES" sz="1100" dirty="0" smtClean="0">
                <a:solidFill>
                  <a:schemeClr val="accent4"/>
                </a:solidFill>
              </a:rPr>
              <a:t>”</a:t>
            </a:r>
            <a:endParaRPr lang="es-ES" altLang="es-ES" sz="1100" dirty="0">
              <a:solidFill>
                <a:schemeClr val="accent4"/>
              </a:solidFill>
            </a:endParaRPr>
          </a:p>
          <a:p>
            <a:pPr marL="171450" indent="-171450" algn="ctr">
              <a:lnSpc>
                <a:spcPct val="105000"/>
              </a:lnSpc>
              <a:buFontTx/>
              <a:buChar char="-"/>
            </a:pPr>
            <a:endParaRPr lang="es-ES" altLang="es-ES" sz="1100" dirty="0">
              <a:solidFill>
                <a:schemeClr val="accent4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973858"/>
            <a:ext cx="4874210" cy="28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195486"/>
            <a:ext cx="8426450" cy="891380"/>
          </a:xfrm>
        </p:spPr>
        <p:txBody>
          <a:bodyPr/>
          <a:lstStyle/>
          <a:p>
            <a:r>
              <a:rPr lang="es-ES" dirty="0" smtClean="0"/>
              <a:t>Tipos de detectores</a:t>
            </a:r>
            <a:endParaRPr lang="es-E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4543681"/>
            <a:ext cx="432060" cy="251805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12</a:t>
            </a:fld>
            <a:endParaRPr lang="fr-FR" dirty="0"/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2728913" y="777875"/>
            <a:ext cx="95250" cy="742950"/>
            <a:chOff x="5832" y="2570"/>
            <a:chExt cx="151" cy="1170"/>
          </a:xfrm>
        </p:grpSpPr>
      </p:grp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1624013" y="1281486"/>
            <a:ext cx="592137" cy="95250"/>
            <a:chOff x="4092" y="4191"/>
            <a:chExt cx="932" cy="151"/>
          </a:xfrm>
        </p:grpSpPr>
      </p:grp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2728913" y="1662486"/>
            <a:ext cx="95250" cy="592138"/>
            <a:chOff x="5832" y="4791"/>
            <a:chExt cx="151" cy="932"/>
          </a:xfrm>
        </p:grpSpPr>
      </p:grpSp>
      <p:sp>
        <p:nvSpPr>
          <p:cNvPr id="60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539552" y="4526380"/>
            <a:ext cx="6840000" cy="251805"/>
          </a:xfrm>
        </p:spPr>
        <p:txBody>
          <a:bodyPr/>
          <a:lstStyle/>
          <a:p>
            <a:pPr algn="l"/>
            <a:r>
              <a:rPr lang="es-ES" smtClean="0"/>
              <a:t>Detectores de tren</a:t>
            </a:r>
            <a:endParaRPr lang="es-ES" dirty="0"/>
          </a:p>
        </p:txBody>
      </p:sp>
      <p:sp>
        <p:nvSpPr>
          <p:cNvPr id="89" name="Rectángulo 88"/>
          <p:cNvSpPr/>
          <p:nvPr/>
        </p:nvSpPr>
        <p:spPr>
          <a:xfrm>
            <a:off x="251520" y="494297"/>
            <a:ext cx="8533706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r>
              <a:rPr lang="es-ES" altLang="es-ES" b="1" u="sng" dirty="0" smtClean="0">
                <a:solidFill>
                  <a:schemeClr val="accent4"/>
                </a:solidFill>
              </a:rPr>
              <a:t>Contadores de ejes:</a:t>
            </a:r>
          </a:p>
          <a:p>
            <a:pPr>
              <a:lnSpc>
                <a:spcPct val="105000"/>
              </a:lnSpc>
            </a:pPr>
            <a:endParaRPr lang="es-ES" altLang="es-ES" sz="1100" dirty="0" smtClean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r>
              <a:rPr lang="es-ES" altLang="es-ES" sz="1100" dirty="0" smtClean="0">
                <a:solidFill>
                  <a:schemeClr val="accent4"/>
                </a:solidFill>
              </a:rPr>
              <a:t>Se trata de un sistema de conteo de número de ejes/ruedas gracias a un dispositivo denominado “pedal” que crea un arco magnético alrededor de la cabeza del carril y que cuando pasa la rueda del tren, ese flujo se ve alterado.</a:t>
            </a:r>
          </a:p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r>
              <a:rPr lang="es-ES" altLang="es-ES" sz="1100" dirty="0" smtClean="0">
                <a:solidFill>
                  <a:schemeClr val="accent4"/>
                </a:solidFill>
              </a:rPr>
              <a:t>Este sistema cuanta además de los pedales con un sistema evaluador que cuenta los eje/ruedas que entran y salen en una determinada sección.</a:t>
            </a:r>
          </a:p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499742"/>
            <a:ext cx="2390775" cy="19145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427734"/>
            <a:ext cx="3672408" cy="191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9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195486"/>
            <a:ext cx="8426450" cy="891380"/>
          </a:xfrm>
        </p:spPr>
        <p:txBody>
          <a:bodyPr/>
          <a:lstStyle/>
          <a:p>
            <a:r>
              <a:rPr lang="es-ES" dirty="0" smtClean="0"/>
              <a:t>Tipos de detectores</a:t>
            </a:r>
            <a:endParaRPr lang="es-E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4543681"/>
            <a:ext cx="432060" cy="251805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13</a:t>
            </a:fld>
            <a:endParaRPr lang="fr-FR" dirty="0"/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2728913" y="777875"/>
            <a:ext cx="95250" cy="742950"/>
            <a:chOff x="5832" y="2570"/>
            <a:chExt cx="151" cy="1170"/>
          </a:xfrm>
        </p:grpSpPr>
      </p:grp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1624013" y="1281486"/>
            <a:ext cx="592137" cy="95250"/>
            <a:chOff x="4092" y="4191"/>
            <a:chExt cx="932" cy="151"/>
          </a:xfrm>
        </p:grpSpPr>
      </p:grp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2728913" y="1662486"/>
            <a:ext cx="95250" cy="592138"/>
            <a:chOff x="5832" y="4791"/>
            <a:chExt cx="151" cy="932"/>
          </a:xfrm>
        </p:grpSpPr>
      </p:grpSp>
      <p:sp>
        <p:nvSpPr>
          <p:cNvPr id="60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539552" y="4552193"/>
            <a:ext cx="6840000" cy="251805"/>
          </a:xfrm>
        </p:spPr>
        <p:txBody>
          <a:bodyPr/>
          <a:lstStyle/>
          <a:p>
            <a:pPr algn="l"/>
            <a:r>
              <a:rPr lang="es-ES" dirty="0" smtClean="0"/>
              <a:t>Detectores de tren</a:t>
            </a:r>
            <a:endParaRPr lang="es-ES" dirty="0"/>
          </a:p>
        </p:txBody>
      </p:sp>
      <p:sp>
        <p:nvSpPr>
          <p:cNvPr id="89" name="Rectángulo 88"/>
          <p:cNvSpPr/>
          <p:nvPr/>
        </p:nvSpPr>
        <p:spPr>
          <a:xfrm>
            <a:off x="251520" y="494297"/>
            <a:ext cx="8533706" cy="3404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r>
              <a:rPr lang="es-ES" altLang="es-ES" b="1" u="sng" dirty="0" smtClean="0">
                <a:solidFill>
                  <a:schemeClr val="accent4"/>
                </a:solidFill>
              </a:rPr>
              <a:t>Contadores de ejes:</a:t>
            </a:r>
          </a:p>
          <a:p>
            <a:pPr>
              <a:lnSpc>
                <a:spcPct val="105000"/>
              </a:lnSpc>
            </a:pPr>
            <a:endParaRPr lang="es-ES" altLang="es-ES" sz="1100" dirty="0" smtClean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r>
              <a:rPr lang="es-ES" altLang="es-ES" sz="1100" b="1" dirty="0" smtClean="0">
                <a:solidFill>
                  <a:schemeClr val="accent4"/>
                </a:solidFill>
              </a:rPr>
              <a:t>Ventajas:</a:t>
            </a:r>
          </a:p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  <a:p>
            <a:pPr marL="171450" indent="-171450">
              <a:lnSpc>
                <a:spcPct val="105000"/>
              </a:lnSpc>
              <a:buFontTx/>
              <a:buChar char="-"/>
            </a:pPr>
            <a:r>
              <a:rPr lang="es-ES" altLang="es-ES" sz="1100" dirty="0" smtClean="0">
                <a:solidFill>
                  <a:schemeClr val="accent4"/>
                </a:solidFill>
              </a:rPr>
              <a:t>Longitud ilimitada</a:t>
            </a:r>
          </a:p>
          <a:p>
            <a:pPr marL="171450" indent="-171450">
              <a:lnSpc>
                <a:spcPct val="105000"/>
              </a:lnSpc>
              <a:buFontTx/>
              <a:buChar char="-"/>
            </a:pPr>
            <a:r>
              <a:rPr lang="es-ES" altLang="es-ES" sz="1100" dirty="0" smtClean="0">
                <a:solidFill>
                  <a:schemeClr val="accent4"/>
                </a:solidFill>
              </a:rPr>
              <a:t>Resistente a perturbaciones</a:t>
            </a:r>
          </a:p>
          <a:p>
            <a:pPr marL="171450" indent="-171450">
              <a:lnSpc>
                <a:spcPct val="105000"/>
              </a:lnSpc>
              <a:buFontTx/>
              <a:buChar char="-"/>
            </a:pPr>
            <a:r>
              <a:rPr lang="es-ES" altLang="es-ES" sz="1100" dirty="0" smtClean="0">
                <a:solidFill>
                  <a:schemeClr val="accent4"/>
                </a:solidFill>
              </a:rPr>
              <a:t>Fácil mantenimiento</a:t>
            </a:r>
          </a:p>
          <a:p>
            <a:pPr marL="171450" indent="-171450">
              <a:lnSpc>
                <a:spcPct val="105000"/>
              </a:lnSpc>
              <a:buFontTx/>
              <a:buChar char="-"/>
            </a:pPr>
            <a:r>
              <a:rPr lang="es-ES" altLang="es-ES" sz="1100" dirty="0" smtClean="0">
                <a:solidFill>
                  <a:schemeClr val="accent4"/>
                </a:solidFill>
              </a:rPr>
              <a:t>No dependen de las condiciones del balasto</a:t>
            </a:r>
          </a:p>
          <a:p>
            <a:pPr>
              <a:lnSpc>
                <a:spcPct val="105000"/>
              </a:lnSpc>
            </a:pPr>
            <a:endParaRPr lang="es-ES" altLang="es-ES" sz="1100" dirty="0" smtClean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r>
              <a:rPr lang="es-ES" altLang="es-ES" sz="1100" b="1" dirty="0" smtClean="0">
                <a:solidFill>
                  <a:schemeClr val="accent4"/>
                </a:solidFill>
              </a:rPr>
              <a:t>Inconvenientes:</a:t>
            </a:r>
          </a:p>
          <a:p>
            <a:pPr>
              <a:lnSpc>
                <a:spcPct val="105000"/>
              </a:lnSpc>
            </a:pPr>
            <a:endParaRPr lang="es-ES" altLang="es-ES" sz="1100" b="1" dirty="0">
              <a:solidFill>
                <a:schemeClr val="accent4"/>
              </a:solidFill>
            </a:endParaRPr>
          </a:p>
          <a:p>
            <a:pPr marL="171450" indent="-171450">
              <a:lnSpc>
                <a:spcPct val="105000"/>
              </a:lnSpc>
              <a:buFontTx/>
              <a:buChar char="-"/>
            </a:pPr>
            <a:r>
              <a:rPr lang="es-ES" altLang="es-ES" sz="1100" dirty="0" smtClean="0">
                <a:solidFill>
                  <a:schemeClr val="accent4"/>
                </a:solidFill>
              </a:rPr>
              <a:t>No detectan carril roto</a:t>
            </a:r>
          </a:p>
          <a:p>
            <a:pPr marL="171450" indent="-171450">
              <a:lnSpc>
                <a:spcPct val="105000"/>
              </a:lnSpc>
              <a:buFontTx/>
              <a:buChar char="-"/>
            </a:pPr>
            <a:r>
              <a:rPr lang="es-ES" altLang="es-ES" sz="1100" dirty="0" smtClean="0">
                <a:solidFill>
                  <a:schemeClr val="accent4"/>
                </a:solidFill>
              </a:rPr>
              <a:t>Procedimiento de reseteo tedioso</a:t>
            </a:r>
            <a:endParaRPr lang="es-ES" altLang="es-ES" sz="1100" dirty="0">
              <a:solidFill>
                <a:schemeClr val="accent4"/>
              </a:solidFill>
            </a:endParaRPr>
          </a:p>
          <a:p>
            <a:pPr marL="171450" indent="-171450">
              <a:lnSpc>
                <a:spcPct val="105000"/>
              </a:lnSpc>
              <a:buFontTx/>
              <a:buChar char="-"/>
            </a:pPr>
            <a:endParaRPr lang="es-ES" altLang="es-ES" sz="1100" dirty="0" smtClean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Detectores de tren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14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smtClean="0"/>
              <a:t>Representación en el PLO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7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-36512" y="4696209"/>
            <a:ext cx="432060" cy="251805"/>
          </a:xfrm>
        </p:spPr>
        <p:txBody>
          <a:bodyPr/>
          <a:lstStyle/>
          <a:p>
            <a:fld id="{733122C9-A0B9-462F-8757-0847AD287B63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4" name="Titre 6"/>
          <p:cNvSpPr>
            <a:spLocks noGrp="1"/>
          </p:cNvSpPr>
          <p:nvPr>
            <p:ph type="title"/>
          </p:nvPr>
        </p:nvSpPr>
        <p:spPr>
          <a:xfrm>
            <a:off x="358776" y="438663"/>
            <a:ext cx="8426450" cy="891380"/>
          </a:xfrm>
        </p:spPr>
        <p:txBody>
          <a:bodyPr/>
          <a:lstStyle/>
          <a:p>
            <a:r>
              <a:rPr lang="es-ES" dirty="0" smtClean="0"/>
              <a:t>Representación en el PLO</a:t>
            </a:r>
            <a:endParaRPr lang="fr-F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510421" y="4696209"/>
            <a:ext cx="6840000" cy="251805"/>
          </a:xfrm>
        </p:spPr>
        <p:txBody>
          <a:bodyPr/>
          <a:lstStyle/>
          <a:p>
            <a:r>
              <a:rPr lang="en-US" noProof="0" dirty="0" err="1" smtClean="0"/>
              <a:t>Detectores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tren</a:t>
            </a:r>
            <a:endParaRPr lang="en-US" noProof="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93" y="1123287"/>
            <a:ext cx="7995830" cy="33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-36512" y="4696209"/>
            <a:ext cx="432060" cy="251805"/>
          </a:xfrm>
        </p:spPr>
        <p:txBody>
          <a:bodyPr/>
          <a:lstStyle/>
          <a:p>
            <a:fld id="{733122C9-A0B9-462F-8757-0847AD287B63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4" name="Titre 6"/>
          <p:cNvSpPr>
            <a:spLocks noGrp="1"/>
          </p:cNvSpPr>
          <p:nvPr>
            <p:ph type="title"/>
          </p:nvPr>
        </p:nvSpPr>
        <p:spPr>
          <a:xfrm>
            <a:off x="358776" y="438663"/>
            <a:ext cx="8426450" cy="891380"/>
          </a:xfrm>
        </p:spPr>
        <p:txBody>
          <a:bodyPr/>
          <a:lstStyle/>
          <a:p>
            <a:r>
              <a:rPr lang="es-ES" dirty="0" smtClean="0"/>
              <a:t>Representación en el PLO</a:t>
            </a:r>
            <a:endParaRPr lang="fr-F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510421" y="4696209"/>
            <a:ext cx="6840000" cy="251805"/>
          </a:xfrm>
        </p:spPr>
        <p:txBody>
          <a:bodyPr/>
          <a:lstStyle/>
          <a:p>
            <a:r>
              <a:rPr lang="en-US" noProof="0" dirty="0" err="1" smtClean="0"/>
              <a:t>Detectores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tren</a:t>
            </a:r>
            <a:endParaRPr lang="en-US" noProof="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21" y="771550"/>
            <a:ext cx="8250054" cy="3517163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419872" y="4438446"/>
            <a:ext cx="4210534" cy="257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s-ES" altLang="es-ES" sz="1100" b="1" dirty="0" smtClean="0">
                <a:solidFill>
                  <a:schemeClr val="accent4"/>
                </a:solidFill>
              </a:rPr>
              <a:t>Ruta formada – TC/CV Libre</a:t>
            </a:r>
            <a:endParaRPr lang="es-ES" altLang="es-ES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9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-36512" y="4696209"/>
            <a:ext cx="432060" cy="251805"/>
          </a:xfrm>
        </p:spPr>
        <p:txBody>
          <a:bodyPr/>
          <a:lstStyle/>
          <a:p>
            <a:fld id="{733122C9-A0B9-462F-8757-0847AD287B63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4" name="Titre 6"/>
          <p:cNvSpPr>
            <a:spLocks noGrp="1"/>
          </p:cNvSpPr>
          <p:nvPr>
            <p:ph type="title"/>
          </p:nvPr>
        </p:nvSpPr>
        <p:spPr>
          <a:xfrm>
            <a:off x="358776" y="438663"/>
            <a:ext cx="8426450" cy="891380"/>
          </a:xfrm>
        </p:spPr>
        <p:txBody>
          <a:bodyPr/>
          <a:lstStyle/>
          <a:p>
            <a:r>
              <a:rPr lang="es-ES" dirty="0" smtClean="0"/>
              <a:t>Representación en el PLO</a:t>
            </a:r>
            <a:endParaRPr lang="fr-F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510421" y="4696209"/>
            <a:ext cx="6840000" cy="251805"/>
          </a:xfrm>
        </p:spPr>
        <p:txBody>
          <a:bodyPr/>
          <a:lstStyle/>
          <a:p>
            <a:r>
              <a:rPr lang="en-US" noProof="0" dirty="0" err="1" smtClean="0"/>
              <a:t>Detectores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tren</a:t>
            </a:r>
            <a:endParaRPr lang="en-U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3419872" y="4515966"/>
            <a:ext cx="4210534" cy="257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s-ES" altLang="es-ES" sz="1100" b="1" dirty="0" smtClean="0">
                <a:solidFill>
                  <a:schemeClr val="accent4"/>
                </a:solidFill>
              </a:rPr>
              <a:t>Ruta formada – TC/CV Ocupado</a:t>
            </a:r>
            <a:endParaRPr lang="es-ES" altLang="es-ES" sz="1100" b="1" dirty="0">
              <a:solidFill>
                <a:schemeClr val="accent4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46" y="867093"/>
            <a:ext cx="8304709" cy="35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9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noProof="0" smtClean="0"/>
              <a:t>Date</a:t>
            </a:r>
            <a:endParaRPr lang="en-U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-36512" y="4696209"/>
            <a:ext cx="432060" cy="251805"/>
          </a:xfrm>
        </p:spPr>
        <p:txBody>
          <a:bodyPr/>
          <a:lstStyle/>
          <a:p>
            <a:fld id="{733122C9-A0B9-462F-8757-0847AD287B63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24" name="Titre 6"/>
          <p:cNvSpPr>
            <a:spLocks noGrp="1"/>
          </p:cNvSpPr>
          <p:nvPr>
            <p:ph type="title"/>
          </p:nvPr>
        </p:nvSpPr>
        <p:spPr>
          <a:xfrm>
            <a:off x="358776" y="438663"/>
            <a:ext cx="8426450" cy="891380"/>
          </a:xfrm>
        </p:spPr>
        <p:txBody>
          <a:bodyPr/>
          <a:lstStyle/>
          <a:p>
            <a:r>
              <a:rPr lang="es-ES" dirty="0" smtClean="0"/>
              <a:t>Representación en el PLO</a:t>
            </a:r>
            <a:endParaRPr lang="fr-FR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>
          <a:xfrm>
            <a:off x="510421" y="4696209"/>
            <a:ext cx="6840000" cy="251805"/>
          </a:xfrm>
        </p:spPr>
        <p:txBody>
          <a:bodyPr/>
          <a:lstStyle/>
          <a:p>
            <a:r>
              <a:rPr lang="en-US" noProof="0" dirty="0" err="1" smtClean="0"/>
              <a:t>Detectores</a:t>
            </a:r>
            <a:r>
              <a:rPr lang="en-US" noProof="0" dirty="0" smtClean="0"/>
              <a:t> de </a:t>
            </a:r>
            <a:r>
              <a:rPr lang="en-US" noProof="0" dirty="0" err="1" smtClean="0"/>
              <a:t>tren</a:t>
            </a:r>
            <a:endParaRPr lang="en-U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3419872" y="4515966"/>
            <a:ext cx="4210534" cy="270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s-ES" altLang="es-ES" sz="1100" b="1" dirty="0" smtClean="0">
                <a:solidFill>
                  <a:schemeClr val="accent4"/>
                </a:solidFill>
              </a:rPr>
              <a:t>Ruta formada – TC/CV Bloqueado</a:t>
            </a:r>
            <a:endParaRPr lang="es-ES" altLang="es-ES" sz="1100" b="1" dirty="0">
              <a:solidFill>
                <a:schemeClr val="accent4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21" y="904310"/>
            <a:ext cx="8254747" cy="356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2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Detectores de tren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19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119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3" name="Espace réservé pour une image  12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8" name="Espace réservé pour une image  17"/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Espace réservé pour une image  13"/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/>
      </p:pic>
      <p:pic>
        <p:nvPicPr>
          <p:cNvPr id="15" name="Espace réservé pour une image  14"/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Espace réservé pour une image  15"/>
          <p:cNvPicPr>
            <a:picLocks noGrp="1" noChangeAspect="1"/>
          </p:cNvPicPr>
          <p:nvPr>
            <p:ph type="pic" sz="quarter" idx="1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Espace réservé pour une image  16"/>
          <p:cNvPicPr>
            <a:picLocks noGrp="1" noChangeAspect="1"/>
          </p:cNvPicPr>
          <p:nvPr>
            <p:ph type="pic" sz="quarter" idx="19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/>
      </p:pic>
      <p:sp>
        <p:nvSpPr>
          <p:cNvPr id="11" name="Sous-titr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Agosto </a:t>
            </a:r>
            <a:r>
              <a:rPr lang="en-US" dirty="0" smtClean="0"/>
              <a:t>2021</a:t>
            </a:r>
            <a:endParaRPr lang="fr-FR" dirty="0"/>
          </a:p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Date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Detectores de tren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ES" dirty="0" smtClean="0"/>
              <a:t>Detectores de tren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63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Detectores de tren</a:t>
            </a:r>
            <a:endParaRPr lang="es-ES" dirty="0"/>
          </a:p>
        </p:txBody>
      </p:sp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Agenda</a:t>
            </a:r>
            <a:endParaRPr lang="fr-FR" dirty="0"/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13"/>
          </p:nvPr>
        </p:nvSpPr>
        <p:spPr>
          <a:xfrm>
            <a:off x="539552" y="1707710"/>
            <a:ext cx="432000" cy="432000"/>
          </a:xfrm>
        </p:spPr>
        <p:txBody>
          <a:bodyPr/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/>
          </p:nvPr>
        </p:nvSpPr>
        <p:spPr>
          <a:xfrm>
            <a:off x="1022761" y="1815666"/>
            <a:ext cx="2160000" cy="504825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s-ES" dirty="0" smtClean="0">
                <a:hlinkClick r:id="rId2" action="ppaction://hlinksldjump"/>
              </a:rPr>
              <a:t>Definición</a:t>
            </a:r>
            <a:endParaRPr lang="es-ES" dirty="0">
              <a:hlinkClick r:id="rId2" action="ppaction://hlinksldjump"/>
            </a:endParaRPr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15"/>
          </p:nvPr>
        </p:nvSpPr>
        <p:spPr>
          <a:xfrm>
            <a:off x="539552" y="2366524"/>
            <a:ext cx="432000" cy="432000"/>
          </a:xfrm>
        </p:spPr>
        <p:txBody>
          <a:bodyPr/>
          <a:lstStyle/>
          <a:p>
            <a:r>
              <a:rPr lang="fr-FR" smtClean="0"/>
              <a:t>2</a:t>
            </a:r>
            <a:endParaRPr lang="fr-FR" dirty="0"/>
          </a:p>
        </p:txBody>
      </p:sp>
      <p:sp>
        <p:nvSpPr>
          <p:cNvPr id="64" name="Espace réservé du texte 63"/>
          <p:cNvSpPr>
            <a:spLocks noGrp="1"/>
          </p:cNvSpPr>
          <p:nvPr>
            <p:ph type="body" sz="quarter" idx="16"/>
          </p:nvPr>
        </p:nvSpPr>
        <p:spPr>
          <a:xfrm>
            <a:off x="1022761" y="2474480"/>
            <a:ext cx="2160000" cy="504825"/>
          </a:xfrm>
        </p:spPr>
        <p:txBody>
          <a:bodyPr/>
          <a:lstStyle/>
          <a:p>
            <a:r>
              <a:rPr lang="es-ES" dirty="0" smtClean="0">
                <a:hlinkClick r:id="rId2" action="ppaction://hlinksldjump"/>
              </a:rPr>
              <a:t>Tipos de detectores</a:t>
            </a:r>
            <a:endParaRPr lang="es-ES" dirty="0">
              <a:hlinkClick r:id="rId2" action="ppaction://hlinksldjump"/>
            </a:endParaRPr>
          </a:p>
        </p:txBody>
      </p:sp>
      <p:sp>
        <p:nvSpPr>
          <p:cNvPr id="45" name="Espace réservé du texte 44"/>
          <p:cNvSpPr>
            <a:spLocks noGrp="1"/>
          </p:cNvSpPr>
          <p:nvPr>
            <p:ph type="body" sz="quarter" idx="17"/>
          </p:nvPr>
        </p:nvSpPr>
        <p:spPr>
          <a:xfrm>
            <a:off x="539552" y="3025339"/>
            <a:ext cx="432000" cy="432000"/>
          </a:xfrm>
        </p:spPr>
        <p:txBody>
          <a:bodyPr/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65" name="Espace réservé du texte 64"/>
          <p:cNvSpPr>
            <a:spLocks noGrp="1"/>
          </p:cNvSpPr>
          <p:nvPr>
            <p:ph type="body" sz="quarter" idx="18"/>
          </p:nvPr>
        </p:nvSpPr>
        <p:spPr>
          <a:xfrm>
            <a:off x="1022761" y="3133295"/>
            <a:ext cx="2160000" cy="504825"/>
          </a:xfrm>
        </p:spPr>
        <p:txBody>
          <a:bodyPr/>
          <a:lstStyle/>
          <a:p>
            <a:r>
              <a:rPr lang="es-ES" dirty="0" smtClean="0">
                <a:hlinkClick r:id="rId3" action="ppaction://hlinksldjump"/>
              </a:rPr>
              <a:t>Ejemplos en PLO</a:t>
            </a:r>
            <a:endParaRPr lang="es-ES" dirty="0">
              <a:hlinkClick r:id="rId3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263587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Detectores de tren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4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Definición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52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358776" y="438663"/>
            <a:ext cx="8426450" cy="296883"/>
          </a:xfrm>
        </p:spPr>
        <p:txBody>
          <a:bodyPr/>
          <a:lstStyle/>
          <a:p>
            <a:r>
              <a:rPr lang="fr-FR" dirty="0" smtClean="0"/>
              <a:t>Definición 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Date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Detectores de tren</a:t>
            </a:r>
            <a:endParaRPr lang="es-E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5</a:t>
            </a:fld>
            <a:endParaRPr lang="fr-FR" dirty="0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1259958579"/>
              </p:ext>
            </p:extLst>
          </p:nvPr>
        </p:nvGraphicFramePr>
        <p:xfrm>
          <a:off x="1835696" y="2295283"/>
          <a:ext cx="5635003" cy="1584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ángulo 9"/>
          <p:cNvSpPr/>
          <p:nvPr/>
        </p:nvSpPr>
        <p:spPr>
          <a:xfrm>
            <a:off x="251520" y="843558"/>
            <a:ext cx="8533706" cy="80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s-ES" altLang="es-ES" sz="1100" dirty="0" smtClean="0">
                <a:solidFill>
                  <a:schemeClr val="accent4"/>
                </a:solidFill>
              </a:rPr>
              <a:t>Los detectores de tren forman parte de los denominados </a:t>
            </a:r>
            <a:r>
              <a:rPr lang="es-ES" altLang="es-ES" sz="1100" b="1" dirty="0" smtClean="0">
                <a:solidFill>
                  <a:schemeClr val="accent4"/>
                </a:solidFill>
              </a:rPr>
              <a:t>OBJETOS DE CAMPO.</a:t>
            </a:r>
          </a:p>
          <a:p>
            <a:pPr>
              <a:lnSpc>
                <a:spcPct val="105000"/>
              </a:lnSpc>
            </a:pPr>
            <a:endParaRPr lang="es-ES" altLang="es-ES" sz="1100" b="1" dirty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r>
              <a:rPr lang="es-ES" altLang="es-ES" sz="1100" dirty="0" smtClean="0">
                <a:solidFill>
                  <a:schemeClr val="accent4"/>
                </a:solidFill>
              </a:rPr>
              <a:t>Su principal función es determinar la posición del tren de manera precisa y segura. También son capaces de alertar sobre una rotura en el carril.</a:t>
            </a:r>
            <a:endParaRPr lang="es-ES" altLang="es-E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65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2.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noProof="0" smtClean="0"/>
              <a:t>Date</a:t>
            </a:r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Detectores de tren</a:t>
            </a:r>
            <a:endParaRPr lang="fr-FR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noProof="0" smtClean="0"/>
              <a:pPr/>
              <a:t>6</a:t>
            </a:fld>
            <a:endParaRPr lang="fr-FR" noProof="0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3"/>
          </p:nvPr>
        </p:nvSpPr>
        <p:spPr>
          <a:xfrm>
            <a:off x="1150938" y="2461923"/>
            <a:ext cx="7092950" cy="469867"/>
          </a:xfrm>
        </p:spPr>
        <p:txBody>
          <a:bodyPr/>
          <a:lstStyle/>
          <a:p>
            <a:r>
              <a:rPr lang="es-ES" dirty="0" smtClean="0"/>
              <a:t>Tipos de detectores de tren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88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Tipos de detectores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Date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Detectores de tren</a:t>
            </a:r>
            <a:endParaRPr lang="es-E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7</a:t>
            </a:fld>
            <a:endParaRPr lang="fr-FR" dirty="0"/>
          </a:p>
        </p:txBody>
      </p:sp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3738671950"/>
              </p:ext>
            </p:extLst>
          </p:nvPr>
        </p:nvGraphicFramePr>
        <p:xfrm>
          <a:off x="1681316" y="1635646"/>
          <a:ext cx="5635003" cy="1584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3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detectores</a:t>
            </a:r>
            <a:endParaRPr lang="es-E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4543681"/>
            <a:ext cx="432060" cy="251805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8</a:t>
            </a:fld>
            <a:endParaRPr lang="fr-FR" dirty="0"/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2728913" y="777875"/>
            <a:ext cx="95250" cy="742950"/>
            <a:chOff x="5832" y="2570"/>
            <a:chExt cx="151" cy="1170"/>
          </a:xfrm>
        </p:grpSpPr>
      </p:grp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1624013" y="1281486"/>
            <a:ext cx="592137" cy="95250"/>
            <a:chOff x="4092" y="4191"/>
            <a:chExt cx="932" cy="151"/>
          </a:xfrm>
        </p:grpSpPr>
      </p:grp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2728913" y="1662486"/>
            <a:ext cx="95250" cy="592138"/>
            <a:chOff x="5832" y="4791"/>
            <a:chExt cx="151" cy="932"/>
          </a:xfrm>
        </p:grpSpPr>
      </p:grpSp>
      <p:sp>
        <p:nvSpPr>
          <p:cNvPr id="60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510421" y="4551970"/>
            <a:ext cx="6840000" cy="251805"/>
          </a:xfrm>
        </p:spPr>
        <p:txBody>
          <a:bodyPr/>
          <a:lstStyle/>
          <a:p>
            <a:pPr algn="l"/>
            <a:r>
              <a:rPr lang="es-ES" smtClean="0"/>
              <a:t>Detectores de tren</a:t>
            </a:r>
            <a:endParaRPr lang="es-ES" dirty="0"/>
          </a:p>
        </p:txBody>
      </p:sp>
      <p:sp>
        <p:nvSpPr>
          <p:cNvPr id="89" name="Rectángulo 88"/>
          <p:cNvSpPr/>
          <p:nvPr/>
        </p:nvSpPr>
        <p:spPr>
          <a:xfrm>
            <a:off x="251520" y="737474"/>
            <a:ext cx="8533706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r>
              <a:rPr lang="es-ES" altLang="es-ES" b="1" u="sng" dirty="0" smtClean="0">
                <a:solidFill>
                  <a:schemeClr val="accent4"/>
                </a:solidFill>
              </a:rPr>
              <a:t>Circuitos de vía:</a:t>
            </a:r>
          </a:p>
          <a:p>
            <a:pPr>
              <a:lnSpc>
                <a:spcPct val="105000"/>
              </a:lnSpc>
            </a:pPr>
            <a:endParaRPr lang="es-ES" altLang="es-ES" sz="1100" dirty="0" smtClean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r>
              <a:rPr lang="es-ES" altLang="es-ES" sz="1100" dirty="0" smtClean="0">
                <a:solidFill>
                  <a:schemeClr val="accent4"/>
                </a:solidFill>
              </a:rPr>
              <a:t>Sistema de detección del tren en el que la vía y los ejes forman parte de un circuito cerrado que indican si una sección de vía esta ocupada o no.</a:t>
            </a:r>
          </a:p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r>
              <a:rPr lang="es-ES" altLang="es-ES" sz="1100" dirty="0" smtClean="0">
                <a:solidFill>
                  <a:schemeClr val="accent4"/>
                </a:solidFill>
              </a:rPr>
              <a:t>Consisten en la inyección directa de corriente en los carriles a la entrada de la sección y  la recepción a salida de cada sección.</a:t>
            </a:r>
          </a:p>
          <a:p>
            <a:pPr>
              <a:lnSpc>
                <a:spcPct val="105000"/>
              </a:lnSpc>
            </a:pPr>
            <a:endParaRPr lang="es-ES" altLang="es-ES" sz="1100" dirty="0" smtClean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657402"/>
            <a:ext cx="3456384" cy="214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6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detectores</a:t>
            </a:r>
            <a:endParaRPr lang="es-E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Date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4543681"/>
            <a:ext cx="432060" cy="251805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9</a:t>
            </a:fld>
            <a:endParaRPr lang="fr-FR" dirty="0"/>
          </a:p>
        </p:txBody>
      </p:sp>
      <p:grpSp>
        <p:nvGrpSpPr>
          <p:cNvPr id="1036" name="Group 12"/>
          <p:cNvGrpSpPr>
            <a:grpSpLocks/>
          </p:cNvGrpSpPr>
          <p:nvPr/>
        </p:nvGrpSpPr>
        <p:grpSpPr bwMode="auto">
          <a:xfrm>
            <a:off x="2728913" y="777875"/>
            <a:ext cx="95250" cy="742950"/>
            <a:chOff x="5832" y="2570"/>
            <a:chExt cx="151" cy="1170"/>
          </a:xfrm>
        </p:grpSpPr>
      </p:grpSp>
      <p:grpSp>
        <p:nvGrpSpPr>
          <p:cNvPr id="1044" name="Group 20"/>
          <p:cNvGrpSpPr>
            <a:grpSpLocks/>
          </p:cNvGrpSpPr>
          <p:nvPr/>
        </p:nvGrpSpPr>
        <p:grpSpPr bwMode="auto">
          <a:xfrm>
            <a:off x="1624013" y="1281486"/>
            <a:ext cx="592137" cy="95250"/>
            <a:chOff x="4092" y="4191"/>
            <a:chExt cx="932" cy="151"/>
          </a:xfrm>
        </p:grpSpPr>
      </p:grpSp>
      <p:grpSp>
        <p:nvGrpSpPr>
          <p:cNvPr id="1048" name="Group 24"/>
          <p:cNvGrpSpPr>
            <a:grpSpLocks/>
          </p:cNvGrpSpPr>
          <p:nvPr/>
        </p:nvGrpSpPr>
        <p:grpSpPr bwMode="auto">
          <a:xfrm>
            <a:off x="2728913" y="1662486"/>
            <a:ext cx="95250" cy="592138"/>
            <a:chOff x="5832" y="4791"/>
            <a:chExt cx="151" cy="932"/>
          </a:xfrm>
        </p:grpSpPr>
      </p:grpSp>
      <p:sp>
        <p:nvSpPr>
          <p:cNvPr id="60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510421" y="4551970"/>
            <a:ext cx="6840000" cy="251805"/>
          </a:xfrm>
        </p:spPr>
        <p:txBody>
          <a:bodyPr/>
          <a:lstStyle/>
          <a:p>
            <a:pPr algn="l"/>
            <a:r>
              <a:rPr lang="es-ES" dirty="0" smtClean="0"/>
              <a:t>Detectores de tren</a:t>
            </a:r>
            <a:endParaRPr lang="es-ES" dirty="0"/>
          </a:p>
        </p:txBody>
      </p:sp>
      <p:sp>
        <p:nvSpPr>
          <p:cNvPr id="89" name="Rectángulo 88"/>
          <p:cNvSpPr/>
          <p:nvPr/>
        </p:nvSpPr>
        <p:spPr>
          <a:xfrm>
            <a:off x="1226776" y="3619930"/>
            <a:ext cx="1724876" cy="625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s-ES" altLang="es-ES" sz="1100" dirty="0" smtClean="0">
                <a:solidFill>
                  <a:schemeClr val="accent4"/>
                </a:solidFill>
              </a:rPr>
              <a:t>Circuitos </a:t>
            </a:r>
            <a:r>
              <a:rPr lang="es-ES" altLang="es-ES" sz="1100" dirty="0">
                <a:solidFill>
                  <a:schemeClr val="accent4"/>
                </a:solidFill>
              </a:rPr>
              <a:t>de vía de Corriente </a:t>
            </a:r>
            <a:r>
              <a:rPr lang="es-ES" altLang="es-ES" sz="1100" dirty="0" smtClean="0">
                <a:solidFill>
                  <a:schemeClr val="accent4"/>
                </a:solidFill>
              </a:rPr>
              <a:t>continua</a:t>
            </a:r>
            <a:endParaRPr lang="es-ES" altLang="es-ES" sz="1100" dirty="0">
              <a:solidFill>
                <a:schemeClr val="accent4"/>
              </a:solidFill>
            </a:endParaRPr>
          </a:p>
          <a:p>
            <a:pPr algn="ctr"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69" y="1738638"/>
            <a:ext cx="4154599" cy="1673259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25356" y="746625"/>
            <a:ext cx="8533706" cy="1094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r>
              <a:rPr lang="es-ES" altLang="es-ES" b="1" u="sng" dirty="0" smtClean="0">
                <a:solidFill>
                  <a:schemeClr val="accent4"/>
                </a:solidFill>
              </a:rPr>
              <a:t>Circuitos de vía:</a:t>
            </a:r>
          </a:p>
          <a:p>
            <a:pPr>
              <a:lnSpc>
                <a:spcPct val="105000"/>
              </a:lnSpc>
            </a:pPr>
            <a:endParaRPr lang="es-ES" altLang="es-ES" sz="1100" dirty="0" smtClean="0">
              <a:solidFill>
                <a:schemeClr val="accent4"/>
              </a:solidFill>
            </a:endParaRPr>
          </a:p>
          <a:p>
            <a:pPr marL="171450" indent="-171450">
              <a:lnSpc>
                <a:spcPct val="105000"/>
              </a:lnSpc>
              <a:buFontTx/>
              <a:buChar char="-"/>
            </a:pPr>
            <a:endParaRPr lang="es-ES" altLang="es-ES" sz="1100" dirty="0">
              <a:solidFill>
                <a:schemeClr val="accent4"/>
              </a:solidFill>
            </a:endParaRPr>
          </a:p>
          <a:p>
            <a:pPr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6084168" y="3619930"/>
            <a:ext cx="1440160" cy="61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s-ES" altLang="es-ES" sz="1100" dirty="0">
                <a:solidFill>
                  <a:schemeClr val="accent4"/>
                </a:solidFill>
              </a:rPr>
              <a:t>Circuitos de vía de Corriente alterna</a:t>
            </a:r>
          </a:p>
          <a:p>
            <a:pPr algn="ctr">
              <a:lnSpc>
                <a:spcPct val="105000"/>
              </a:lnSpc>
            </a:pPr>
            <a:endParaRPr lang="es-ES" altLang="es-ES" sz="1100" dirty="0">
              <a:solidFill>
                <a:schemeClr val="accent4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556672"/>
            <a:ext cx="4714302" cy="19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0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tran">
  <a:themeElements>
    <a:clrScheme name="Altran bureautique">
      <a:dk1>
        <a:sysClr val="windowText" lastClr="000000"/>
      </a:dk1>
      <a:lt1>
        <a:srgbClr val="FFFFFF"/>
      </a:lt1>
      <a:dk2>
        <a:srgbClr val="007EAF"/>
      </a:dk2>
      <a:lt2>
        <a:srgbClr val="5F509B"/>
      </a:lt2>
      <a:accent1>
        <a:srgbClr val="EB5F1E"/>
      </a:accent1>
      <a:accent2>
        <a:srgbClr val="FAEB46"/>
      </a:accent2>
      <a:accent3>
        <a:srgbClr val="E12364"/>
      </a:accent3>
      <a:accent4>
        <a:srgbClr val="464B69"/>
      </a:accent4>
      <a:accent5>
        <a:srgbClr val="00B4B9"/>
      </a:accent5>
      <a:accent6>
        <a:srgbClr val="5FC3EB"/>
      </a:accent6>
      <a:hlink>
        <a:srgbClr val="007EAF"/>
      </a:hlink>
      <a:folHlink>
        <a:srgbClr val="007EAF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419E1A6EA81A4789CC2A27D54FE063" ma:contentTypeVersion="2" ma:contentTypeDescription="Create a new document." ma:contentTypeScope="" ma:versionID="6e5cb36ff88c0f99687fc20d43474a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d665e38e66d01d06a7f476fcfe73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BEF1E5-09DF-46B0-9968-4DC0508567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695D99-3EAE-4F55-A2B4-F38051B8FE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F64EBE-3065-4A3D-B86E-F21B0406FD66}">
  <ds:schemaRefs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PPT_Template_Altran_16-9_V01</Template>
  <TotalTime>2454</TotalTime>
  <Words>447</Words>
  <Application>Microsoft Office PowerPoint</Application>
  <PresentationFormat>Presentación en pantalla (16:9)</PresentationFormat>
  <Paragraphs>143</Paragraphs>
  <Slides>19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Altran</vt:lpstr>
      <vt:lpstr>Presentación de PowerPoint</vt:lpstr>
      <vt:lpstr>Presentación de PowerPoint</vt:lpstr>
      <vt:lpstr>Agenda</vt:lpstr>
      <vt:lpstr>1.</vt:lpstr>
      <vt:lpstr>Definición </vt:lpstr>
      <vt:lpstr>2.</vt:lpstr>
      <vt:lpstr>Tipos de detectores</vt:lpstr>
      <vt:lpstr>Tipos de detectores</vt:lpstr>
      <vt:lpstr>Tipos de detectores</vt:lpstr>
      <vt:lpstr>Tipos de detectores</vt:lpstr>
      <vt:lpstr>Tipos de detectores</vt:lpstr>
      <vt:lpstr>Tipos de detectores</vt:lpstr>
      <vt:lpstr>Tipos de detectores</vt:lpstr>
      <vt:lpstr>3.</vt:lpstr>
      <vt:lpstr>Representación en el PLO</vt:lpstr>
      <vt:lpstr>Representación en el PLO</vt:lpstr>
      <vt:lpstr>Representación en el PLO</vt:lpstr>
      <vt:lpstr>Representación en el PLO</vt:lpstr>
      <vt:lpstr>Presentación de PowerPoint</vt:lpstr>
    </vt:vector>
  </TitlesOfParts>
  <Manager>Altran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>Altran</dc:subject>
  <dc:creator>Fabrizio Alejandro Patiño Ferranti</dc:creator>
  <cp:lastModifiedBy>Fabrizio Alejandro Patiño Ferranti</cp:lastModifiedBy>
  <cp:revision>108</cp:revision>
  <dcterms:created xsi:type="dcterms:W3CDTF">2018-03-26T07:23:09Z</dcterms:created>
  <dcterms:modified xsi:type="dcterms:W3CDTF">2021-08-26T15:29:01Z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0x0101001F419E1A6EA81A4789CC2A27D54FE063</vt:lpwstr>
  </property>
</Properties>
</file>