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 panose="00000500000000000000" pitchFamily="2" charset="0"/>
      <p:regular r:id="rId20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F3D8C-92DB-F9FA-93A2-414E19E008E5}" v="25" dt="2023-05-25T08:49:43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ERRERO GORDALIZA" userId="S::oscar.herrero@alumnos.upm.es::e81e82af-da65-4df6-8828-eac88ba91e35" providerId="AD" clId="Web-{F04F3D8C-92DB-F9FA-93A2-414E19E008E5}"/>
    <pc:docChg chg="modSld sldOrd">
      <pc:chgData name="OSCAR HERRERO GORDALIZA" userId="S::oscar.herrero@alumnos.upm.es::e81e82af-da65-4df6-8828-eac88ba91e35" providerId="AD" clId="Web-{F04F3D8C-92DB-F9FA-93A2-414E19E008E5}" dt="2023-05-25T08:49:30.206" v="17" actId="20577"/>
      <pc:docMkLst>
        <pc:docMk/>
      </pc:docMkLst>
      <pc:sldChg chg="modSp">
        <pc:chgData name="OSCAR HERRERO GORDALIZA" userId="S::oscar.herrero@alumnos.upm.es::e81e82af-da65-4df6-8828-eac88ba91e35" providerId="AD" clId="Web-{F04F3D8C-92DB-F9FA-93A2-414E19E008E5}" dt="2023-05-25T08:46:50.808" v="1" actId="20577"/>
        <pc:sldMkLst>
          <pc:docMk/>
          <pc:sldMk cId="0" sldId="256"/>
        </pc:sldMkLst>
        <pc:spChg chg="mod">
          <ac:chgData name="OSCAR HERRERO GORDALIZA" userId="S::oscar.herrero@alumnos.upm.es::e81e82af-da65-4df6-8828-eac88ba91e35" providerId="AD" clId="Web-{F04F3D8C-92DB-F9FA-93A2-414E19E008E5}" dt="2023-05-25T08:46:50.808" v="1" actId="20577"/>
          <ac:spMkLst>
            <pc:docMk/>
            <pc:sldMk cId="0" sldId="256"/>
            <ac:spMk id="59" creationId="{00000000-0000-0000-0000-000000000000}"/>
          </ac:spMkLst>
        </pc:spChg>
      </pc:sldChg>
      <pc:sldChg chg="modSp">
        <pc:chgData name="OSCAR HERRERO GORDALIZA" userId="S::oscar.herrero@alumnos.upm.es::e81e82af-da65-4df6-8828-eac88ba91e35" providerId="AD" clId="Web-{F04F3D8C-92DB-F9FA-93A2-414E19E008E5}" dt="2023-05-25T08:48:23.109" v="12"/>
        <pc:sldMkLst>
          <pc:docMk/>
          <pc:sldMk cId="0" sldId="261"/>
        </pc:sldMkLst>
        <pc:spChg chg="mod">
          <ac:chgData name="OSCAR HERRERO GORDALIZA" userId="S::oscar.herrero@alumnos.upm.es::e81e82af-da65-4df6-8828-eac88ba91e35" providerId="AD" clId="Web-{F04F3D8C-92DB-F9FA-93A2-414E19E008E5}" dt="2023-05-25T08:47:48.467" v="9" actId="20577"/>
          <ac:spMkLst>
            <pc:docMk/>
            <pc:sldMk cId="0" sldId="261"/>
            <ac:spMk id="95" creationId="{00000000-0000-0000-0000-000000000000}"/>
          </ac:spMkLst>
        </pc:spChg>
        <pc:spChg chg="mod">
          <ac:chgData name="OSCAR HERRERO GORDALIZA" userId="S::oscar.herrero@alumnos.upm.es::e81e82af-da65-4df6-8828-eac88ba91e35" providerId="AD" clId="Web-{F04F3D8C-92DB-F9FA-93A2-414E19E008E5}" dt="2023-05-25T08:48:23.109" v="12"/>
          <ac:spMkLst>
            <pc:docMk/>
            <pc:sldMk cId="0" sldId="261"/>
            <ac:spMk id="96" creationId="{00000000-0000-0000-0000-000000000000}"/>
          </ac:spMkLst>
        </pc:spChg>
      </pc:sldChg>
      <pc:sldChg chg="modSp">
        <pc:chgData name="OSCAR HERRERO GORDALIZA" userId="S::oscar.herrero@alumnos.upm.es::e81e82af-da65-4df6-8828-eac88ba91e35" providerId="AD" clId="Web-{F04F3D8C-92DB-F9FA-93A2-414E19E008E5}" dt="2023-05-25T08:47:34.763" v="6" actId="20577"/>
        <pc:sldMkLst>
          <pc:docMk/>
          <pc:sldMk cId="0" sldId="262"/>
        </pc:sldMkLst>
        <pc:spChg chg="mod">
          <ac:chgData name="OSCAR HERRERO GORDALIZA" userId="S::oscar.herrero@alumnos.upm.es::e81e82af-da65-4df6-8828-eac88ba91e35" providerId="AD" clId="Web-{F04F3D8C-92DB-F9FA-93A2-414E19E008E5}" dt="2023-05-25T08:47:34.763" v="6" actId="20577"/>
          <ac:spMkLst>
            <pc:docMk/>
            <pc:sldMk cId="0" sldId="262"/>
            <ac:spMk id="105" creationId="{00000000-0000-0000-0000-000000000000}"/>
          </ac:spMkLst>
        </pc:spChg>
      </pc:sldChg>
      <pc:sldChg chg="modSp">
        <pc:chgData name="OSCAR HERRERO GORDALIZA" userId="S::oscar.herrero@alumnos.upm.es::e81e82af-da65-4df6-8828-eac88ba91e35" providerId="AD" clId="Web-{F04F3D8C-92DB-F9FA-93A2-414E19E008E5}" dt="2023-05-25T08:48:44.876" v="15" actId="20577"/>
        <pc:sldMkLst>
          <pc:docMk/>
          <pc:sldMk cId="0" sldId="265"/>
        </pc:sldMkLst>
        <pc:spChg chg="mod">
          <ac:chgData name="OSCAR HERRERO GORDALIZA" userId="S::oscar.herrero@alumnos.upm.es::e81e82af-da65-4df6-8828-eac88ba91e35" providerId="AD" clId="Web-{F04F3D8C-92DB-F9FA-93A2-414E19E008E5}" dt="2023-05-25T08:48:44.876" v="15" actId="20577"/>
          <ac:spMkLst>
            <pc:docMk/>
            <pc:sldMk cId="0" sldId="265"/>
            <ac:spMk id="129" creationId="{00000000-0000-0000-0000-000000000000}"/>
          </ac:spMkLst>
        </pc:spChg>
      </pc:sldChg>
      <pc:sldChg chg="ord">
        <pc:chgData name="OSCAR HERRERO GORDALIZA" userId="S::oscar.herrero@alumnos.upm.es::e81e82af-da65-4df6-8828-eac88ba91e35" providerId="AD" clId="Web-{F04F3D8C-92DB-F9FA-93A2-414E19E008E5}" dt="2023-05-25T08:48:55.126" v="16"/>
        <pc:sldMkLst>
          <pc:docMk/>
          <pc:sldMk cId="0" sldId="266"/>
        </pc:sldMkLst>
      </pc:sldChg>
      <pc:sldChg chg="modSp">
        <pc:chgData name="OSCAR HERRERO GORDALIZA" userId="S::oscar.herrero@alumnos.upm.es::e81e82af-da65-4df6-8828-eac88ba91e35" providerId="AD" clId="Web-{F04F3D8C-92DB-F9FA-93A2-414E19E008E5}" dt="2023-05-25T08:49:30.206" v="17" actId="20577"/>
        <pc:sldMkLst>
          <pc:docMk/>
          <pc:sldMk cId="0" sldId="267"/>
        </pc:sldMkLst>
        <pc:spChg chg="mod">
          <ac:chgData name="OSCAR HERRERO GORDALIZA" userId="S::oscar.herrero@alumnos.upm.es::e81e82af-da65-4df6-8828-eac88ba91e35" providerId="AD" clId="Web-{F04F3D8C-92DB-F9FA-93A2-414E19E008E5}" dt="2023-05-25T08:49:30.206" v="17" actId="20577"/>
          <ac:spMkLst>
            <pc:docMk/>
            <pc:sldMk cId="0" sldId="267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95cdfdbc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95cdfdbc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95cdfdbc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95cdfdbc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95cdfdbc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95cdfdbc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95cdfdbc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95cdfdbc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95cdfdbc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95cdfdbc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5cdfdbc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95cdfdbc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95cdfdbc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95cdfdbc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5cdfdb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5cdfdb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95cdfdbc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95cdfdbc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95cdfdbc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95cdfdbce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9eef58b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9eef58b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9eef58bf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9eef58bf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s" dirty="0"/>
              <a:t>Sistema de Seguridad  Disuasoria Temprana para el Hogar</a:t>
            </a:r>
            <a:endParaRPr lang="es" sz="1600" dirty="0">
              <a:solidFill>
                <a:srgbClr val="0070C0"/>
              </a:solidFill>
              <a:highlight>
                <a:srgbClr val="FFFFFF"/>
              </a:highlight>
              <a:latin typeface="Verdana"/>
              <a:ea typeface="Verdan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95550" y="3232475"/>
            <a:ext cx="77529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Grupo PHR23-M07:</a:t>
            </a:r>
            <a:endParaRPr u="sng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Adolfo Pavón Jiménez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Enrique Pérez Sanz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Guillermo Hermoso Jiménez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Óscar Herrero Gordaliza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Estructuración del código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0" y="1170125"/>
            <a:ext cx="46472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700" y="1170125"/>
            <a:ext cx="41281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s" dirty="0"/>
              <a:t>3. Estructuración del Código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50" y="1028950"/>
            <a:ext cx="3372549" cy="39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075" y="1095375"/>
            <a:ext cx="374025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4. Conclusión</a:t>
            </a:r>
            <a:endParaRPr dirty="0"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Este proyecto nos ha servido para poder entender mejor cómo trabajar con una fpga y cómo interactúa con diversos sensores y actuadores.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t="31215" b="28816"/>
          <a:stretch/>
        </p:blipFill>
        <p:spPr>
          <a:xfrm>
            <a:off x="719725" y="2250300"/>
            <a:ext cx="7704550" cy="231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277050" y="1480650"/>
            <a:ext cx="8589900" cy="21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FIN</a:t>
            </a:r>
            <a:endParaRPr sz="9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476600"/>
            <a:ext cx="8520600" cy="32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Contexto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Esquema arquitectura hardware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lphaLcPeriod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Sensores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lphaLcPeriod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Actuadores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lphaLcPeriod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Otros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Estructuración del Código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s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Conclusión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13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Contexto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Hemos realizado este proyecto con el objetivo de aumentar la seguridad de un domicilio frente a altercados como robos, ocupación de la vivienda u otros similares. 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r="25936"/>
          <a:stretch/>
        </p:blipFill>
        <p:spPr>
          <a:xfrm>
            <a:off x="1861250" y="1839625"/>
            <a:ext cx="5421524" cy="29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Esquema Arquitectura hardware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25" y="1344325"/>
            <a:ext cx="6110951" cy="32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/>
              <a:t>Sensores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465325"/>
            <a:ext cx="30492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Sensor de puertas  y ventanas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371850" y="1465325"/>
            <a:ext cx="236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sensor de movimiento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631213" y="1465325"/>
            <a:ext cx="212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sensor infrarrojos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38" y="1960663"/>
            <a:ext cx="2128927" cy="2827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l="31218" t="42805" r="40447" b="36951"/>
          <a:stretch/>
        </p:blipFill>
        <p:spPr>
          <a:xfrm>
            <a:off x="3672000" y="1960675"/>
            <a:ext cx="2366101" cy="28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l="20584" t="31856" r="17767" b="28091"/>
          <a:stretch/>
        </p:blipFill>
        <p:spPr>
          <a:xfrm>
            <a:off x="6371839" y="2262913"/>
            <a:ext cx="2574859" cy="222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s" sz="2400" dirty="0"/>
              <a:t>b. </a:t>
            </a:r>
            <a:r>
              <a:rPr lang="es" dirty="0"/>
              <a:t>Actuadores</a:t>
            </a:r>
            <a:endParaRPr dirty="0" err="1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263675" y="3828900"/>
            <a:ext cx="755373" cy="410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dirty="0" err="1"/>
              <a:t>Buzzer</a:t>
            </a:r>
            <a:endParaRPr sz="1400" dirty="0" err="1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50" y="1704825"/>
            <a:ext cx="20383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545588" y="3837600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Led RGB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775" y="1554176"/>
            <a:ext cx="1648138" cy="21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l="34187" t="42748" r="33406" b="37674"/>
          <a:stretch/>
        </p:blipFill>
        <p:spPr>
          <a:xfrm>
            <a:off x="6037625" y="1567524"/>
            <a:ext cx="2696849" cy="216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" dirty="0"/>
              <a:t>c. Otros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964025" y="1077700"/>
            <a:ext cx="15753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P-MOD ESP32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319125" y="1059700"/>
            <a:ext cx="24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Adaptador USB-UART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900" y="1541163"/>
            <a:ext cx="2453544" cy="326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444" y="1723925"/>
            <a:ext cx="2609850" cy="2230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046388" y="1392088"/>
            <a:ext cx="131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Protoboard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56" y="2056863"/>
            <a:ext cx="2962280" cy="2229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Estructuración del código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9900"/>
            <a:ext cx="8839200" cy="20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Estructuración del código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9863"/>
            <a:ext cx="3454225" cy="393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806" y="1088600"/>
            <a:ext cx="47725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28F47850ED7341ACA009A8BB00B8E3" ma:contentTypeVersion="4" ma:contentTypeDescription="Crear nuevo documento." ma:contentTypeScope="" ma:versionID="074605a1e1fbbf1cc426e2fc80b752b4">
  <xsd:schema xmlns:xsd="http://www.w3.org/2001/XMLSchema" xmlns:xs="http://www.w3.org/2001/XMLSchema" xmlns:p="http://schemas.microsoft.com/office/2006/metadata/properties" xmlns:ns2="8b2a0656-ed22-4cab-a9fc-94f392c7a9e9" targetNamespace="http://schemas.microsoft.com/office/2006/metadata/properties" ma:root="true" ma:fieldsID="930e5ba016055892ba9c442580c0dda7" ns2:_="">
    <xsd:import namespace="8b2a0656-ed22-4cab-a9fc-94f392c7a9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a0656-ed22-4cab-a9fc-94f392c7a9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56A814-EF8D-4ED1-9A28-9092558C9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4EDD0-CFF2-43DA-BDAB-55BA4B4795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E64E2A-3DB8-4C56-B046-4B0077982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2a0656-ed22-4cab-a9fc-94f392c7a9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Slate</vt:lpstr>
      <vt:lpstr>Sistema de Seguridad  Disuasoria Temprana para el Hogar</vt:lpstr>
      <vt:lpstr>Índice</vt:lpstr>
      <vt:lpstr>Contexto</vt:lpstr>
      <vt:lpstr>2. Esquema Arquitectura hardware</vt:lpstr>
      <vt:lpstr>Sensores </vt:lpstr>
      <vt:lpstr>b. Actuadores</vt:lpstr>
      <vt:lpstr>c. Otros</vt:lpstr>
      <vt:lpstr>3. Estructuración del código</vt:lpstr>
      <vt:lpstr>3. Estructuración del código</vt:lpstr>
      <vt:lpstr>3. Estructuración del código</vt:lpstr>
      <vt:lpstr>3. Estructuración del Código </vt:lpstr>
      <vt:lpstr>4. Conclusión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Seguridad  Disuasoria Temprana para el Hogar</dc:title>
  <cp:revision>18</cp:revision>
  <dcterms:modified xsi:type="dcterms:W3CDTF">2023-05-25T08:49:45Z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0x010100B028F47850ED7341ACA009A8BB00B8E3</vt:lpwstr>
  </property>
</Properties>
</file>